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040" r:id="rId2"/>
    <p:sldId id="1051" r:id="rId3"/>
    <p:sldId id="1044" r:id="rId4"/>
    <p:sldId id="1045" r:id="rId5"/>
    <p:sldId id="1055" r:id="rId6"/>
    <p:sldId id="1057" r:id="rId7"/>
    <p:sldId id="1056" r:id="rId8"/>
    <p:sldId id="1047" r:id="rId9"/>
    <p:sldId id="1058" r:id="rId10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>
        <p:scale>
          <a:sx n="106" d="100"/>
          <a:sy n="106" d="100"/>
        </p:scale>
        <p:origin x="-2208" y="-70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20.10.20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20.10.20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Боже, Тебя люблю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en-US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Боже, Тебя люблю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всё сильней,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полноту даёшь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 моей!</a:t>
            </a:r>
            <a:endParaRPr lang="en-US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en-US" sz="4400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400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Радостно я пою:</a:t>
            </a:r>
          </a:p>
          <a:p>
            <a:endParaRPr lang="ru-RU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Боже, Тебя люблю,</a:t>
            </a:r>
          </a:p>
          <a:p>
            <a:endParaRPr lang="ru-RU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Боже, Тебя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люблю!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endParaRPr lang="en-US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радостях мира 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счастья искал,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лишь Тебя найдя,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Счастлив я стал.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en-US" sz="4400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400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Радостно я пою:</a:t>
            </a:r>
          </a:p>
          <a:p>
            <a:endParaRPr lang="ru-RU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Боже, Тебя люблю,</a:t>
            </a:r>
          </a:p>
          <a:p>
            <a:endParaRPr lang="ru-RU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Боже, Тебя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люблю!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221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72108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endParaRPr lang="en-US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 испытаний 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к Богу приду,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Силы идти вперёд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Нём обрету.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538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en-US" sz="4400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400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Радостно я пою:</a:t>
            </a:r>
          </a:p>
          <a:p>
            <a:endParaRPr lang="ru-RU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Боже, Тебя люблю,</a:t>
            </a:r>
          </a:p>
          <a:p>
            <a:endParaRPr lang="ru-RU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Боже, </a:t>
            </a:r>
            <a:r>
              <a:rPr lang="ru-RU" sz="4800" b="1" spc="-15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Тебя </a:t>
            </a:r>
            <a:r>
              <a:rPr lang="ru-RU" sz="4800" b="1" spc="-15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люблю!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960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72108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endParaRPr lang="en-US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Всем, чем могу, 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Стремлюсь Богу служить,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вечность идти с Христом,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Нём победить.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83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en-US" sz="4400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400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Радостно я пою:</a:t>
            </a:r>
          </a:p>
          <a:p>
            <a:endParaRPr lang="ru-RU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Боже, Тебя люблю,</a:t>
            </a:r>
          </a:p>
          <a:p>
            <a:endParaRPr lang="ru-RU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Боже, Тебя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люблю!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3995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8541</TotalTime>
  <Words>141</Words>
  <Application>Microsoft Macintosh PowerPoint</Application>
  <PresentationFormat>On-screen Show (4:3)</PresentationFormat>
  <Paragraphs>54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235</cp:revision>
  <dcterms:created xsi:type="dcterms:W3CDTF">2016-09-02T12:17:38Z</dcterms:created>
  <dcterms:modified xsi:type="dcterms:W3CDTF">2020-10-20T18:29:31Z</dcterms:modified>
</cp:coreProperties>
</file>