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73" r:id="rId4"/>
    <p:sldId id="270" r:id="rId5"/>
    <p:sldId id="274" r:id="rId6"/>
    <p:sldId id="271" r:id="rId7"/>
    <p:sldId id="275" r:id="rId8"/>
    <p:sldId id="272" r:id="rId9"/>
    <p:sldId id="276"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14" autoAdjust="0"/>
    <p:restoredTop sz="75172" autoAdjust="0"/>
  </p:normalViewPr>
  <p:slideViewPr>
    <p:cSldViewPr snapToGrid="0" snapToObjects="1">
      <p:cViewPr>
        <p:scale>
          <a:sx n="69" d="100"/>
          <a:sy n="69" d="100"/>
        </p:scale>
        <p:origin x="858" y="7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78015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39073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6342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47617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09972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23878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27064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 y="2"/>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666754" y="330917"/>
            <a:ext cx="673646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Спаситель </a:t>
            </a:r>
            <a:r>
              <a:rPr lang="bg-BG"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мой,</a:t>
            </a:r>
          </a:p>
          <a:p>
            <a:pPr marL="0" indent="0" algn="ctr">
              <a:lnSpc>
                <a:spcPct val="100000"/>
              </a:lnSpc>
              <a:buNone/>
              <a:defRPr sz="11100" b="1" i="0">
                <a:solidFill>
                  <a:srgbClr val="FEBF2E"/>
                </a:solidFill>
                <a:latin typeface="Calibri"/>
                <a:ea typeface="Calibri"/>
                <a:cs typeface="Calibri"/>
                <a:sym typeface="Calibri"/>
              </a:defRPr>
            </a:pPr>
            <a:r>
              <a:rPr lang="bg-BG"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к Тебе иду</a:t>
            </a:r>
            <a:endPar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83815" y="227036"/>
            <a:ext cx="8442193" cy="4275515"/>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b="1" dirty="0">
                <a:solidFill>
                  <a:schemeClr val="tx1"/>
                </a:solidFill>
                <a:latin typeface="Arial"/>
                <a:ea typeface="+mn-ea"/>
                <a:cs typeface="Arial"/>
              </a:rPr>
              <a:t>Спаситель мой, </a:t>
            </a:r>
            <a:endParaRPr lang="ru-RU" b="1" dirty="0" smtClean="0">
              <a:solidFill>
                <a:schemeClr val="tx1"/>
              </a:solidFill>
              <a:latin typeface="Arial"/>
              <a:ea typeface="+mn-ea"/>
              <a:cs typeface="Arial"/>
            </a:endParaRPr>
          </a:p>
          <a:p>
            <a:pPr algn="l" defTabSz="685800">
              <a:spcBef>
                <a:spcPts val="60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к </a:t>
            </a:r>
            <a:r>
              <a:rPr lang="ru-RU" b="1" dirty="0">
                <a:solidFill>
                  <a:schemeClr val="tx1"/>
                </a:solidFill>
                <a:latin typeface="Arial"/>
                <a:ea typeface="+mn-ea"/>
                <a:cs typeface="Arial"/>
              </a:rPr>
              <a:t>Тебе иду </a:t>
            </a:r>
            <a:endParaRPr lang="ru-RU" b="1" dirty="0" smtClean="0">
              <a:solidFill>
                <a:schemeClr val="tx1"/>
              </a:solidFill>
              <a:latin typeface="Arial"/>
              <a:ea typeface="+mn-ea"/>
              <a:cs typeface="Arial"/>
            </a:endParaRPr>
          </a:p>
          <a:p>
            <a:pPr algn="l" defTabSz="685800">
              <a:spcBef>
                <a:spcPts val="600"/>
              </a:spcBef>
              <a:buClr>
                <a:srgbClr val="595959"/>
              </a:buClr>
            </a:pPr>
            <a:r>
              <a:rPr lang="ru-RU" b="1" dirty="0" smtClean="0">
                <a:solidFill>
                  <a:schemeClr val="tx1"/>
                </a:solidFill>
                <a:latin typeface="Arial"/>
                <a:ea typeface="+mn-ea"/>
                <a:cs typeface="Arial"/>
              </a:rPr>
              <a:t>От </a:t>
            </a:r>
            <a:r>
              <a:rPr lang="ru-RU" b="1" dirty="0">
                <a:solidFill>
                  <a:schemeClr val="tx1"/>
                </a:solidFill>
                <a:latin typeface="Arial"/>
                <a:ea typeface="+mn-ea"/>
                <a:cs typeface="Arial"/>
              </a:rPr>
              <a:t>сердца я </a:t>
            </a:r>
            <a:r>
              <a:rPr lang="ru-RU" b="1" dirty="0" smtClean="0">
                <a:solidFill>
                  <a:schemeClr val="tx1"/>
                </a:solidFill>
                <a:latin typeface="Arial"/>
                <a:ea typeface="+mn-ea"/>
                <a:cs typeface="Arial"/>
              </a:rPr>
              <a:t>воздать</a:t>
            </a:r>
          </a:p>
          <a:p>
            <a:pPr algn="l" defTabSz="685800">
              <a:spcBef>
                <a:spcPts val="60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a:solidFill>
                  <a:schemeClr val="tx1"/>
                </a:solidFill>
                <a:latin typeface="Arial"/>
                <a:ea typeface="+mn-ea"/>
                <a:cs typeface="Arial"/>
              </a:rPr>
              <a:t>хвалу; </a:t>
            </a:r>
          </a:p>
          <a:p>
            <a:pPr algn="l" defTabSz="685800">
              <a:spcBef>
                <a:spcPts val="1350"/>
              </a:spcBef>
              <a:buClr>
                <a:srgbClr val="595959"/>
              </a:buClr>
            </a:pPr>
            <a:endParaRPr lang="ru-RU" sz="4400" b="1" dirty="0">
              <a:solidFill>
                <a:schemeClr val="tx1"/>
              </a:solidFill>
              <a:latin typeface="Arial"/>
              <a:ea typeface="+mn-ea"/>
              <a:cs typeface="Arial"/>
            </a:endParaRPr>
          </a:p>
          <a:p>
            <a:pPr algn="l" defTabSz="685800">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92374" y="305414"/>
            <a:ext cx="8442193" cy="4275515"/>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spcBef>
                <a:spcPts val="1200"/>
              </a:spcBef>
              <a:spcAft>
                <a:spcPts val="0"/>
              </a:spcAft>
              <a:buClr>
                <a:srgbClr val="595959"/>
              </a:buClr>
              <a:buSzTx/>
              <a:buFontTx/>
              <a:buNone/>
              <a:tabLst/>
              <a:defRPr/>
            </a:pP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Прими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её, какая </a:t>
            </a: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есть</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 </a:t>
            </a:r>
            <a:endPar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spcBef>
                <a:spcPts val="1200"/>
              </a:spcBef>
              <a:spcAft>
                <a:spcPts val="0"/>
              </a:spcAft>
              <a:buClr>
                <a:srgbClr val="595959"/>
              </a:buClr>
              <a:buSzTx/>
              <a:buFontTx/>
              <a:buNone/>
              <a:tabLst/>
              <a:defRPr/>
            </a:pP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Тебе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за всё хвала </a:t>
            </a:r>
            <a:endPar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spcBef>
                <a:spcPts val="1200"/>
              </a:spcBef>
              <a:spcAft>
                <a:spcPts val="0"/>
              </a:spcAft>
              <a:buClr>
                <a:srgbClr val="595959"/>
              </a:buClr>
              <a:buSzTx/>
              <a:buFontTx/>
              <a:buNone/>
              <a:tabLst/>
              <a:defRPr/>
            </a:pP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                        и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честь</a:t>
            </a: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a:t>
            </a:r>
            <a:endPar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50000"/>
              </a:lnSpc>
              <a:spcBef>
                <a:spcPts val="1200"/>
              </a:spcBef>
              <a:spcAft>
                <a:spcPts val="0"/>
              </a:spcAft>
              <a:buClr>
                <a:srgbClr val="595959"/>
              </a:buClr>
              <a:buSzTx/>
              <a:buFontTx/>
              <a:buNone/>
              <a:tabLst/>
              <a:defRPr/>
            </a:pPr>
            <a:r>
              <a:rPr kumimoji="0" lang="ru-RU" sz="4400" b="1" i="0" u="none" strike="noStrike" kern="0" cap="none" spc="0" normalizeH="0" baseline="0" noProof="0" dirty="0">
                <a:ln>
                  <a:noFill/>
                </a:ln>
                <a:solidFill>
                  <a:srgbClr val="000000"/>
                </a:solidFill>
                <a:effectLst/>
                <a:uLnTx/>
                <a:uFillTx/>
                <a:latin typeface="Arial"/>
                <a:ea typeface="+mn-ea"/>
                <a:cs typeface="Arial"/>
                <a:sym typeface="Helvetica Neue"/>
              </a:rPr>
              <a:t>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4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4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711513322"/>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22514" y="324021"/>
            <a:ext cx="8329111" cy="4275515"/>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b="1" dirty="0">
                <a:solidFill>
                  <a:schemeClr val="tx1"/>
                </a:solidFill>
                <a:latin typeface="Arial"/>
                <a:ea typeface="+mn-ea"/>
                <a:cs typeface="Arial"/>
              </a:rPr>
              <a:t>К Тебе взываю</a:t>
            </a:r>
            <a:r>
              <a:rPr lang="ru-RU" b="1" dirty="0" smtClean="0">
                <a:solidFill>
                  <a:schemeClr val="tx1"/>
                </a:solidFill>
                <a:latin typeface="Arial"/>
                <a:ea typeface="+mn-ea"/>
                <a:cs typeface="Arial"/>
              </a:rPr>
              <a:t>,</a:t>
            </a:r>
          </a:p>
          <a:p>
            <a:pPr algn="l" defTabSz="685800">
              <a:spcBef>
                <a:spcPts val="60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a:solidFill>
                  <a:schemeClr val="tx1"/>
                </a:solidFill>
                <a:latin typeface="Arial"/>
                <a:ea typeface="+mn-ea"/>
                <a:cs typeface="Arial"/>
              </a:rPr>
              <a:t>Боже мой! </a:t>
            </a:r>
            <a:r>
              <a:rPr lang="ru-RU" b="1" dirty="0" smtClean="0">
                <a:solidFill>
                  <a:schemeClr val="tx1"/>
                </a:solidFill>
                <a:latin typeface="Arial"/>
                <a:ea typeface="+mn-ea"/>
                <a:cs typeface="Arial"/>
              </a:rPr>
              <a:t>Услышь </a:t>
            </a:r>
            <a:r>
              <a:rPr lang="ru-RU" b="1" dirty="0">
                <a:solidFill>
                  <a:schemeClr val="tx1"/>
                </a:solidFill>
                <a:latin typeface="Arial"/>
                <a:ea typeface="+mn-ea"/>
                <a:cs typeface="Arial"/>
              </a:rPr>
              <a:t>мольбу </a:t>
            </a:r>
            <a:r>
              <a:rPr lang="ru-RU" b="1" dirty="0" smtClean="0">
                <a:solidFill>
                  <a:schemeClr val="tx1"/>
                </a:solidFill>
                <a:latin typeface="Arial"/>
                <a:ea typeface="+mn-ea"/>
                <a:cs typeface="Arial"/>
              </a:rPr>
              <a:t>души</a:t>
            </a:r>
            <a:r>
              <a:rPr lang="ru-RU" b="1" dirty="0" smtClean="0">
                <a:solidFill>
                  <a:schemeClr val="tx1"/>
                </a:solidFill>
                <a:latin typeface="Arial"/>
                <a:ea typeface="+mn-ea"/>
                <a:cs typeface="Arial"/>
              </a:rPr>
              <a:t>       </a:t>
            </a:r>
          </a:p>
          <a:p>
            <a:pPr algn="l" defTabSz="685800">
              <a:spcBef>
                <a:spcPts val="60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больной</a:t>
            </a:r>
            <a:endParaRPr lang="ru-RU" b="1" dirty="0">
              <a:solidFill>
                <a:schemeClr val="tx1"/>
              </a:solidFill>
              <a:latin typeface="Arial"/>
              <a:ea typeface="+mn-ea"/>
              <a:cs typeface="Arial"/>
            </a:endParaRPr>
          </a:p>
          <a:p>
            <a:pPr algn="l" defTabSz="685800">
              <a:lnSpc>
                <a:spcPct val="150000"/>
              </a:lnSpc>
              <a:spcBef>
                <a:spcPts val="1350"/>
              </a:spcBef>
              <a:buClr>
                <a:srgbClr val="595959"/>
              </a:buClr>
            </a:pPr>
            <a:r>
              <a:rPr lang="ru-RU" sz="4400" b="1" dirty="0">
                <a:solidFill>
                  <a:schemeClr val="tx1"/>
                </a:solidFill>
                <a:latin typeface="Arial"/>
                <a:ea typeface="+mn-ea"/>
                <a:cs typeface="Arial"/>
              </a:rPr>
              <a:t> </a:t>
            </a:r>
          </a:p>
          <a:p>
            <a:pPr algn="l" defTabSz="685800">
              <a:spcBef>
                <a:spcPts val="1350"/>
              </a:spcBef>
              <a:buClr>
                <a:srgbClr val="595959"/>
              </a:buClr>
            </a:pPr>
            <a:endParaRPr lang="ru-RU" sz="4400" b="1" dirty="0">
              <a:solidFill>
                <a:schemeClr val="tx1"/>
              </a:solidFill>
              <a:latin typeface="Arial"/>
              <a:ea typeface="+mn-ea"/>
              <a:cs typeface="Arial"/>
            </a:endParaRPr>
          </a:p>
          <a:p>
            <a:pPr algn="l" defTabSz="685800">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1604998693"/>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30924" y="448714"/>
            <a:ext cx="8172753" cy="4275515"/>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spcBef>
                <a:spcPts val="1350"/>
              </a:spcBef>
              <a:spcAft>
                <a:spcPts val="0"/>
              </a:spcAft>
              <a:buClr>
                <a:srgbClr val="595959"/>
              </a:buClr>
              <a:buSzTx/>
              <a:buFontTx/>
              <a:buNone/>
              <a:tabLst/>
              <a:defRPr/>
            </a:pP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И </a:t>
            </a:r>
            <a:r>
              <a:rPr kumimoji="0" lang="ru-RU" b="1" i="0" u="none" strike="noStrike" kern="0" cap="none" spc="0" normalizeH="0" baseline="0" noProof="0" dirty="0">
                <a:ln>
                  <a:noFill/>
                </a:ln>
                <a:solidFill>
                  <a:srgbClr val="000000"/>
                </a:solidFill>
                <a:effectLst/>
                <a:uLnTx/>
                <a:uFillTx/>
                <a:latin typeface="Arial"/>
                <a:ea typeface="+mn-ea"/>
                <a:cs typeface="Arial"/>
                <a:sym typeface="Helvetica Neue"/>
              </a:rPr>
              <a:t>силой Духа </a:t>
            </a: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уничтожь</a:t>
            </a:r>
          </a:p>
          <a:p>
            <a:pPr marL="0" marR="0" lvl="0" indent="0" algn="l" defTabSz="685800" rtl="0" eaLnBrk="1" fontAlgn="auto" latinLnBrk="0" hangingPunct="0">
              <a:spcBef>
                <a:spcPts val="1350"/>
              </a:spcBef>
              <a:spcAft>
                <a:spcPts val="0"/>
              </a:spcAft>
              <a:buClr>
                <a:srgbClr val="595959"/>
              </a:buClr>
              <a:buSzTx/>
              <a:buFontTx/>
              <a:buNone/>
              <a:tabLst/>
              <a:defRPr/>
            </a:pP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Все </a:t>
            </a:r>
            <a:r>
              <a:rPr kumimoji="0" lang="ru-RU" b="1" i="0" u="none" strike="noStrike" kern="0" cap="none" spc="0" normalizeH="0" baseline="0" noProof="0" dirty="0">
                <a:ln>
                  <a:noFill/>
                </a:ln>
                <a:solidFill>
                  <a:srgbClr val="000000"/>
                </a:solidFill>
                <a:effectLst/>
                <a:uLnTx/>
                <a:uFillTx/>
                <a:latin typeface="Arial"/>
                <a:ea typeface="+mn-ea"/>
                <a:cs typeface="Arial"/>
                <a:sym typeface="Helvetica Neue"/>
              </a:rPr>
              <a:t>злые помыслы </a:t>
            </a:r>
            <a:endPar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spcBef>
                <a:spcPts val="1350"/>
              </a:spcBef>
              <a:spcAft>
                <a:spcPts val="0"/>
              </a:spcAft>
              <a:buClr>
                <a:srgbClr val="595959"/>
              </a:buClr>
              <a:buSzTx/>
              <a:buFontTx/>
              <a:buNone/>
              <a:tabLst/>
              <a:defRPr/>
            </a:pPr>
            <a:r>
              <a:rPr lang="ru-RU" b="1" dirty="0">
                <a:latin typeface="Arial"/>
                <a:ea typeface="+mn-ea"/>
                <a:cs typeface="Arial"/>
              </a:rPr>
              <a:t> </a:t>
            </a:r>
            <a:r>
              <a:rPr lang="ru-RU" b="1" dirty="0" smtClean="0">
                <a:latin typeface="Arial"/>
                <a:ea typeface="+mn-ea"/>
                <a:cs typeface="Arial"/>
              </a:rPr>
              <a:t>                            </a:t>
            </a: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и </a:t>
            </a:r>
            <a:r>
              <a:rPr kumimoji="0" lang="ru-RU" b="1" i="0" u="none" strike="noStrike" kern="0" cap="none" spc="0" normalizeH="0" baseline="0" noProof="0" dirty="0">
                <a:ln>
                  <a:noFill/>
                </a:ln>
                <a:solidFill>
                  <a:srgbClr val="000000"/>
                </a:solidFill>
                <a:effectLst/>
                <a:uLnTx/>
                <a:uFillTx/>
                <a:latin typeface="Arial"/>
                <a:ea typeface="+mn-ea"/>
                <a:cs typeface="Arial"/>
                <a:sym typeface="Helvetica Neue"/>
              </a:rPr>
              <a:t>ложь.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4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4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4145798838"/>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46364"/>
            <a:ext cx="9006453" cy="5110154"/>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32509" y="346364"/>
            <a:ext cx="8519116" cy="4156187"/>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Прости, в чём согрешил </a:t>
            </a:r>
            <a:r>
              <a:rPr lang="ru-RU" b="1" dirty="0" smtClean="0">
                <a:solidFill>
                  <a:schemeClr val="tx1"/>
                </a:solidFill>
                <a:latin typeface="Arial"/>
                <a:ea typeface="+mn-ea"/>
                <a:cs typeface="Arial"/>
              </a:rPr>
              <a:t> </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Твой </a:t>
            </a:r>
            <a:r>
              <a:rPr lang="ru-RU" b="1" dirty="0">
                <a:solidFill>
                  <a:schemeClr val="tx1"/>
                </a:solidFill>
                <a:latin typeface="Arial"/>
                <a:ea typeface="+mn-ea"/>
                <a:cs typeface="Arial"/>
              </a:rPr>
              <a:t>раб,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Дай </a:t>
            </a:r>
            <a:r>
              <a:rPr lang="ru-RU" b="1" dirty="0">
                <a:solidFill>
                  <a:schemeClr val="tx1"/>
                </a:solidFill>
                <a:latin typeface="Arial"/>
                <a:ea typeface="+mn-ea"/>
                <a:cs typeface="Arial"/>
              </a:rPr>
              <a:t>силы </a:t>
            </a:r>
            <a:r>
              <a:rPr lang="ru-RU" b="1" dirty="0" smtClean="0">
                <a:solidFill>
                  <a:schemeClr val="tx1"/>
                </a:solidFill>
                <a:latin typeface="Arial"/>
                <a:ea typeface="+mn-ea"/>
                <a:cs typeface="Arial"/>
              </a:rPr>
              <a:t>мне, ведь </a:t>
            </a:r>
            <a:r>
              <a:rPr lang="ru-RU" b="1" dirty="0">
                <a:solidFill>
                  <a:schemeClr val="tx1"/>
                </a:solidFill>
                <a:latin typeface="Arial"/>
                <a:ea typeface="+mn-ea"/>
                <a:cs typeface="Arial"/>
              </a:rPr>
              <a:t>я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так </a:t>
            </a:r>
            <a:r>
              <a:rPr lang="ru-RU" b="1" dirty="0">
                <a:solidFill>
                  <a:schemeClr val="tx1"/>
                </a:solidFill>
                <a:latin typeface="Arial"/>
                <a:ea typeface="+mn-ea"/>
                <a:cs typeface="Arial"/>
              </a:rPr>
              <a:t>слаб</a:t>
            </a:r>
            <a:r>
              <a:rPr lang="ru-RU" b="1" dirty="0" smtClean="0">
                <a:solidFill>
                  <a:schemeClr val="tx1"/>
                </a:solidFill>
                <a:latin typeface="Arial"/>
                <a:ea typeface="+mn-ea"/>
                <a:cs typeface="Arial"/>
              </a:rPr>
              <a:t>;</a:t>
            </a:r>
            <a:r>
              <a:rPr lang="ru-RU" sz="4400" b="1" dirty="0" smtClean="0">
                <a:solidFill>
                  <a:schemeClr val="tx1"/>
                </a:solidFill>
                <a:latin typeface="Arial"/>
                <a:ea typeface="+mn-ea"/>
                <a:cs typeface="Arial"/>
              </a:rPr>
              <a:t> </a:t>
            </a:r>
            <a:endParaRPr lang="ru-RU" sz="4400" b="1" dirty="0">
              <a:solidFill>
                <a:schemeClr val="tx1"/>
              </a:solidFill>
              <a:latin typeface="Arial"/>
              <a:ea typeface="+mn-ea"/>
              <a:cs typeface="Arial"/>
            </a:endParaRPr>
          </a:p>
          <a:p>
            <a:pPr algn="l" defTabSz="685800">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76389803"/>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81891" y="526473"/>
            <a:ext cx="8269734" cy="397607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spcBef>
                <a:spcPts val="1350"/>
              </a:spcBef>
              <a:spcAft>
                <a:spcPts val="0"/>
              </a:spcAft>
              <a:buClr>
                <a:srgbClr val="595959"/>
              </a:buClr>
              <a:buSzTx/>
              <a:buFontTx/>
              <a:buNone/>
              <a:tabLst/>
              <a:defRPr/>
            </a:pP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Дай </a:t>
            </a:r>
            <a:r>
              <a:rPr kumimoji="0" lang="ru-RU" b="1" i="0" u="none" strike="noStrike" kern="0" cap="none" spc="0" normalizeH="0" baseline="0" noProof="0" dirty="0">
                <a:ln>
                  <a:noFill/>
                </a:ln>
                <a:solidFill>
                  <a:srgbClr val="000000"/>
                </a:solidFill>
                <a:effectLst/>
                <a:uLnTx/>
                <a:uFillTx/>
                <a:latin typeface="Arial"/>
                <a:ea typeface="+mn-ea"/>
                <a:cs typeface="Arial"/>
                <a:sym typeface="Helvetica Neue"/>
              </a:rPr>
              <a:t>сердце чистым </a:t>
            </a:r>
            <a:endPar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spcBef>
                <a:spcPts val="1350"/>
              </a:spcBef>
              <a:spcAft>
                <a:spcPts val="0"/>
              </a:spcAft>
              <a:buClr>
                <a:srgbClr val="595959"/>
              </a:buClr>
              <a:buSzTx/>
              <a:buFontTx/>
              <a:buNone/>
              <a:tabLst/>
              <a:defRPr/>
            </a:pPr>
            <a:r>
              <a:rPr lang="ru-RU" b="1" dirty="0">
                <a:latin typeface="Arial"/>
                <a:ea typeface="+mn-ea"/>
                <a:cs typeface="Arial"/>
              </a:rPr>
              <a:t> </a:t>
            </a:r>
            <a:r>
              <a:rPr lang="ru-RU" b="1" dirty="0" smtClean="0">
                <a:latin typeface="Arial"/>
                <a:ea typeface="+mn-ea"/>
                <a:cs typeface="Arial"/>
              </a:rPr>
              <a:t>                     </a:t>
            </a: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сохранить</a:t>
            </a:r>
            <a:r>
              <a:rPr kumimoji="0" lang="ru-RU" b="1" i="0" u="none" strike="noStrike" kern="0" cap="none" spc="0" normalizeH="0" baseline="0" noProof="0" dirty="0">
                <a:ln>
                  <a:noFill/>
                </a:ln>
                <a:solidFill>
                  <a:srgbClr val="000000"/>
                </a:solidFill>
                <a:effectLst/>
                <a:uLnTx/>
                <a:uFillTx/>
                <a:latin typeface="Arial"/>
                <a:ea typeface="+mn-ea"/>
                <a:cs typeface="Arial"/>
                <a:sym typeface="Helvetica Neue"/>
              </a:rPr>
              <a:t>,                           Чтоб вечно Твой </a:t>
            </a:r>
            <a:endPar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spcBef>
                <a:spcPts val="1350"/>
              </a:spcBef>
              <a:spcAft>
                <a:spcPts val="0"/>
              </a:spcAft>
              <a:buClr>
                <a:srgbClr val="595959"/>
              </a:buClr>
              <a:buSzTx/>
              <a:buFontTx/>
              <a:buNone/>
              <a:tabLst/>
              <a:defRPr/>
            </a:pPr>
            <a:r>
              <a:rPr lang="ru-RU" b="1" dirty="0">
                <a:latin typeface="Arial"/>
                <a:ea typeface="+mn-ea"/>
                <a:cs typeface="Arial"/>
              </a:rPr>
              <a:t> </a:t>
            </a:r>
            <a:r>
              <a:rPr lang="ru-RU" b="1" dirty="0" smtClean="0">
                <a:latin typeface="Arial"/>
                <a:ea typeface="+mn-ea"/>
                <a:cs typeface="Arial"/>
              </a:rPr>
              <a:t>               </a:t>
            </a: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Закон </a:t>
            </a:r>
            <a:r>
              <a:rPr kumimoji="0" lang="ru-RU" b="1" i="0" u="none" strike="noStrike" kern="0" cap="none" spc="0" normalizeH="0" baseline="0" noProof="0" dirty="0">
                <a:ln>
                  <a:noFill/>
                </a:ln>
                <a:solidFill>
                  <a:srgbClr val="000000"/>
                </a:solidFill>
                <a:effectLst/>
                <a:uLnTx/>
                <a:uFillTx/>
                <a:latin typeface="Arial"/>
                <a:ea typeface="+mn-ea"/>
                <a:cs typeface="Arial"/>
                <a:sym typeface="Helvetica Neue"/>
              </a:rPr>
              <a:t>любить</a:t>
            </a: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a:t>
            </a:r>
            <a:endParaRPr kumimoji="0" lang="ru-RU"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4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4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2468415172"/>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15636" y="332509"/>
            <a:ext cx="8435990" cy="4170042"/>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Я знаю, скоро Ты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придёшь</a:t>
            </a:r>
            <a:r>
              <a:rPr lang="ru-RU" b="1" dirty="0">
                <a:solidFill>
                  <a:schemeClr val="tx1"/>
                </a:solidFill>
                <a:latin typeface="Arial"/>
                <a:ea typeface="+mn-ea"/>
                <a:cs typeface="Arial"/>
              </a:rPr>
              <a:t>,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Своих </a:t>
            </a:r>
            <a:r>
              <a:rPr lang="ru-RU" b="1" dirty="0">
                <a:solidFill>
                  <a:schemeClr val="tx1"/>
                </a:solidFill>
                <a:latin typeface="Arial"/>
                <a:ea typeface="+mn-ea"/>
                <a:cs typeface="Arial"/>
              </a:rPr>
              <a:t>детей к Себе </a:t>
            </a:r>
            <a:r>
              <a:rPr lang="ru-RU" b="1" dirty="0" smtClean="0">
                <a:solidFill>
                  <a:schemeClr val="tx1"/>
                </a:solidFill>
                <a:latin typeface="Arial"/>
                <a:ea typeface="+mn-ea"/>
                <a:cs typeface="Arial"/>
              </a:rPr>
              <a:t> </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возьмёшь</a:t>
            </a:r>
            <a:r>
              <a:rPr lang="ru-RU" b="1" dirty="0">
                <a:solidFill>
                  <a:schemeClr val="tx1"/>
                </a:solidFill>
                <a:latin typeface="Arial"/>
                <a:ea typeface="+mn-ea"/>
                <a:cs typeface="Arial"/>
              </a:rPr>
              <a:t>;        </a:t>
            </a:r>
            <a:r>
              <a:rPr lang="ru-RU" sz="4400" b="1" dirty="0">
                <a:solidFill>
                  <a:schemeClr val="tx1"/>
                </a:solidFill>
                <a:latin typeface="Arial"/>
                <a:ea typeface="+mn-ea"/>
                <a:cs typeface="Arial"/>
              </a:rPr>
              <a:t>  </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2716169680"/>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78872" y="360218"/>
            <a:ext cx="8283590" cy="3948369"/>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spcBef>
                <a:spcPts val="1350"/>
              </a:spcBef>
              <a:spcAft>
                <a:spcPts val="0"/>
              </a:spcAft>
              <a:buClr>
                <a:srgbClr val="595959"/>
              </a:buClr>
              <a:buSzTx/>
              <a:buFontTx/>
              <a:buNone/>
              <a:tabLst/>
              <a:defRPr/>
            </a:pP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И </a:t>
            </a:r>
            <a:r>
              <a:rPr kumimoji="0" lang="ru-RU" b="1" i="0" u="none" strike="noStrike" kern="0" cap="none" spc="0" normalizeH="0" baseline="0" noProof="0" dirty="0">
                <a:ln>
                  <a:noFill/>
                </a:ln>
                <a:solidFill>
                  <a:srgbClr val="000000"/>
                </a:solidFill>
                <a:effectLst/>
                <a:uLnTx/>
                <a:uFillTx/>
                <a:latin typeface="Arial"/>
                <a:ea typeface="+mn-ea"/>
                <a:cs typeface="Arial"/>
                <a:sym typeface="Helvetica Neue"/>
              </a:rPr>
              <a:t>будем там мы </a:t>
            </a:r>
            <a:endPar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spcBef>
                <a:spcPts val="1350"/>
              </a:spcBef>
              <a:spcAft>
                <a:spcPts val="0"/>
              </a:spcAft>
              <a:buClr>
                <a:srgbClr val="595959"/>
              </a:buClr>
              <a:buSzTx/>
              <a:buFontTx/>
              <a:buNone/>
              <a:tabLst/>
              <a:defRPr/>
            </a:pPr>
            <a:r>
              <a:rPr lang="ru-RU" b="1" dirty="0">
                <a:latin typeface="Arial"/>
                <a:ea typeface="+mn-ea"/>
                <a:cs typeface="Arial"/>
              </a:rPr>
              <a:t> </a:t>
            </a:r>
            <a:r>
              <a:rPr lang="ru-RU" b="1" dirty="0" smtClean="0">
                <a:latin typeface="Arial"/>
                <a:ea typeface="+mn-ea"/>
                <a:cs typeface="Arial"/>
              </a:rPr>
              <a:t>                       </a:t>
            </a: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без </a:t>
            </a:r>
            <a:r>
              <a:rPr kumimoji="0" lang="ru-RU" b="1" i="0" u="none" strike="noStrike" kern="0" cap="none" spc="0" normalizeH="0" baseline="0" noProof="0" dirty="0">
                <a:ln>
                  <a:noFill/>
                </a:ln>
                <a:solidFill>
                  <a:srgbClr val="000000"/>
                </a:solidFill>
                <a:effectLst/>
                <a:uLnTx/>
                <a:uFillTx/>
                <a:latin typeface="Arial"/>
                <a:ea typeface="+mn-ea"/>
                <a:cs typeface="Arial"/>
                <a:sym typeface="Helvetica Neue"/>
              </a:rPr>
              <a:t>конца                          Благодарить Тебя, </a:t>
            </a:r>
            <a:endPar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spcBef>
                <a:spcPts val="1350"/>
              </a:spcBef>
              <a:spcAft>
                <a:spcPts val="0"/>
              </a:spcAft>
              <a:buClr>
                <a:srgbClr val="595959"/>
              </a:buClr>
              <a:buSzTx/>
              <a:buFontTx/>
              <a:buNone/>
              <a:tabLst/>
              <a:defRPr/>
            </a:pPr>
            <a:r>
              <a:rPr lang="ru-RU" b="1" dirty="0">
                <a:latin typeface="Arial"/>
                <a:ea typeface="+mn-ea"/>
                <a:cs typeface="Arial"/>
              </a:rPr>
              <a:t> </a:t>
            </a:r>
            <a:r>
              <a:rPr lang="ru-RU" b="1" dirty="0" smtClean="0">
                <a:latin typeface="Arial"/>
                <a:ea typeface="+mn-ea"/>
                <a:cs typeface="Arial"/>
              </a:rPr>
              <a:t>                           </a:t>
            </a:r>
            <a:r>
              <a:rPr kumimoji="0" lang="ru-RU" b="1" i="0" u="none" strike="noStrike" kern="0" cap="none" spc="0" normalizeH="0" baseline="0" noProof="0" dirty="0" smtClean="0">
                <a:ln>
                  <a:noFill/>
                </a:ln>
                <a:solidFill>
                  <a:srgbClr val="000000"/>
                </a:solidFill>
                <a:effectLst/>
                <a:uLnTx/>
                <a:uFillTx/>
                <a:latin typeface="Arial"/>
                <a:ea typeface="+mn-ea"/>
                <a:cs typeface="Arial"/>
                <a:sym typeface="Helvetica Neue"/>
              </a:rPr>
              <a:t>Творца</a:t>
            </a:r>
            <a:r>
              <a:rPr kumimoji="0" lang="ru-RU" b="1" i="0" u="none" strike="noStrike" kern="0" cap="none" spc="0" normalizeH="0" baseline="0" noProof="0" dirty="0">
                <a:ln>
                  <a:noFill/>
                </a:ln>
                <a:solidFill>
                  <a:srgbClr val="000000"/>
                </a:solidFill>
                <a:effectLst/>
                <a:uLnTx/>
                <a:uFillTx/>
                <a:latin typeface="Arial"/>
                <a:ea typeface="+mn-ea"/>
                <a:cs typeface="Arial"/>
                <a:sym typeface="Helvetica Neue"/>
              </a:rPr>
              <a:t>.  </a:t>
            </a:r>
            <a:r>
              <a:rPr kumimoji="0" lang="ru-RU" sz="4400" b="1" i="0" u="none" strike="noStrike" kern="0" cap="none" spc="0" normalizeH="0" baseline="0" noProof="0" dirty="0">
                <a:ln>
                  <a:noFill/>
                </a:ln>
                <a:solidFill>
                  <a:srgbClr val="000000"/>
                </a:solidFill>
                <a:effectLst/>
                <a:uLnTx/>
                <a:uFillTx/>
                <a:latin typeface="Arial"/>
                <a:ea typeface="+mn-ea"/>
                <a:cs typeface="Arial"/>
                <a:sym typeface="Helvetica Neue"/>
              </a:rPr>
              <a:t>                                                                                                                      </a:t>
            </a:r>
          </a:p>
          <a:p>
            <a:pPr marL="0" marR="0" lvl="0" indent="0" algn="l" defTabSz="685800" rtl="0" eaLnBrk="1" fontAlgn="auto" latinLnBrk="0" hangingPunct="0">
              <a:lnSpc>
                <a:spcPct val="150000"/>
              </a:lnSpc>
              <a:spcBef>
                <a:spcPts val="1350"/>
              </a:spcBef>
              <a:spcAft>
                <a:spcPts val="0"/>
              </a:spcAft>
              <a:buClr>
                <a:srgbClr val="595959"/>
              </a:buClr>
              <a:buSzTx/>
              <a:buFontTx/>
              <a:buNone/>
              <a:tabLst/>
              <a:defRPr/>
            </a:pPr>
            <a:r>
              <a:rPr kumimoji="0" lang="ru-RU" sz="4400" b="1" i="0" u="none" strike="noStrike" kern="0" cap="none" spc="0" normalizeH="0" baseline="0" noProof="0" dirty="0">
                <a:ln>
                  <a:noFill/>
                </a:ln>
                <a:solidFill>
                  <a:srgbClr val="000000"/>
                </a:solidFill>
                <a:effectLst/>
                <a:uLnTx/>
                <a:uFillTx/>
                <a:latin typeface="Arial"/>
                <a:ea typeface="+mn-ea"/>
                <a:cs typeface="Arial"/>
                <a:sym typeface="Helvetica Neue"/>
              </a:rPr>
              <a:t>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4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4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1792348003"/>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1235</TotalTime>
  <Words>121</Words>
  <Application>Microsoft Office PowerPoint</Application>
  <PresentationFormat>Экран (16:9)</PresentationFormat>
  <Paragraphs>32</Paragraphs>
  <Slides>9</Slides>
  <Notes>9</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9</vt:i4>
      </vt:variant>
    </vt:vector>
  </HeadingPairs>
  <TitlesOfParts>
    <vt:vector size="20"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Анна</cp:lastModifiedBy>
  <cp:revision>107</cp:revision>
  <dcterms:modified xsi:type="dcterms:W3CDTF">2020-10-22T11:47:18Z</dcterms:modified>
</cp:coreProperties>
</file>