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69" r:id="rId3"/>
    <p:sldId id="286" r:id="rId4"/>
    <p:sldId id="267" r:id="rId5"/>
    <p:sldId id="287" r:id="rId6"/>
    <p:sldId id="288" r:id="rId7"/>
    <p:sldId id="289" r:id="rId8"/>
    <p:sldId id="292" r:id="rId9"/>
    <p:sldId id="293" r:id="rId10"/>
    <p:sldId id="290" r:id="rId11"/>
    <p:sldId id="294" r:id="rId12"/>
    <p:sldId id="295" r:id="rId13"/>
    <p:sldId id="291"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14" autoAdjust="0"/>
    <p:restoredTop sz="75172" autoAdjust="0"/>
  </p:normalViewPr>
  <p:slideViewPr>
    <p:cSldViewPr snapToGrid="0" snapToObjects="1">
      <p:cViewPr varScale="1">
        <p:scale>
          <a:sx n="73" d="100"/>
          <a:sy n="73" d="100"/>
        </p:scale>
        <p:origin x="1374" y="60"/>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368183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9743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60867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44771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1063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1938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07142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61715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6078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8131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 y="2"/>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666754" y="330917"/>
            <a:ext cx="673646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Последний призыв</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178121" y="227036"/>
            <a:ext cx="6965879" cy="4453366"/>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Последний призыв</a:t>
            </a:r>
          </a:p>
          <a:p>
            <a:pPr algn="l" defTabSz="685800">
              <a:spcBef>
                <a:spcPts val="1350"/>
              </a:spcBef>
              <a:buClr>
                <a:srgbClr val="595959"/>
              </a:buClr>
            </a:pPr>
            <a:r>
              <a:rPr lang="ru-RU" sz="4800" b="1" dirty="0">
                <a:solidFill>
                  <a:schemeClr val="tx1"/>
                </a:solidFill>
                <a:latin typeface="Arial"/>
                <a:ea typeface="+mn-ea"/>
                <a:cs typeface="Arial"/>
              </a:rPr>
              <a:t>Прозвучал для тебя.</a:t>
            </a:r>
          </a:p>
          <a:p>
            <a:pPr algn="l" defTabSz="685800">
              <a:spcBef>
                <a:spcPts val="1350"/>
              </a:spcBef>
              <a:buClr>
                <a:srgbClr val="595959"/>
              </a:buClr>
            </a:pPr>
            <a:r>
              <a:rPr lang="ru-RU" sz="4800" b="1" dirty="0">
                <a:solidFill>
                  <a:schemeClr val="tx1"/>
                </a:solidFill>
                <a:latin typeface="Arial"/>
                <a:ea typeface="+mn-ea"/>
                <a:cs typeface="Arial"/>
              </a:rPr>
              <a:t>Спеши же сегодня</a:t>
            </a:r>
          </a:p>
          <a:p>
            <a:pPr algn="just" defTabSz="685800">
              <a:spcBef>
                <a:spcPts val="1350"/>
              </a:spcBef>
              <a:buClr>
                <a:srgbClr val="595959"/>
              </a:buClr>
            </a:pPr>
            <a:r>
              <a:rPr lang="ru-RU" sz="4800" b="1" dirty="0">
                <a:solidFill>
                  <a:schemeClr val="tx1"/>
                </a:solidFill>
                <a:latin typeface="Arial"/>
                <a:ea typeface="+mn-ea"/>
                <a:cs typeface="Arial"/>
              </a:rPr>
              <a:t>Принять зов Христа.</a:t>
            </a:r>
          </a:p>
          <a:p>
            <a:pPr algn="l" defTabSz="685800">
              <a:spcBef>
                <a:spcPts val="1350"/>
              </a:spcBef>
              <a:buClr>
                <a:srgbClr val="595959"/>
              </a:buClr>
            </a:pPr>
            <a:endParaRPr lang="ru-RU" sz="4300" b="1" dirty="0">
              <a:solidFill>
                <a:schemeClr val="tx1"/>
              </a:solidFill>
              <a:latin typeface="Arial"/>
              <a:ea typeface="+mn-ea"/>
              <a:cs typeface="Arial"/>
            </a:endParaRP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4073221479"/>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04716" y="436728"/>
            <a:ext cx="8442895" cy="4065823"/>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Коль любишь ты </a:t>
            </a:r>
            <a:r>
              <a:rPr lang="ru-RU" b="1" dirty="0" smtClean="0">
                <a:solidFill>
                  <a:schemeClr val="tx1"/>
                </a:solidFill>
                <a:latin typeface="Arial"/>
                <a:ea typeface="+mn-ea"/>
                <a:cs typeface="Arial"/>
              </a:rPr>
              <a:t>жизнь, </a:t>
            </a:r>
          </a:p>
          <a:p>
            <a:pPr algn="l" defTabSz="685800">
              <a:spcBef>
                <a:spcPts val="1350"/>
              </a:spcBef>
              <a:buClr>
                <a:srgbClr val="595959"/>
              </a:buClr>
            </a:pPr>
            <a:r>
              <a:rPr lang="ru-RU" b="1" dirty="0" smtClean="0">
                <a:solidFill>
                  <a:schemeClr val="tx1"/>
                </a:solidFill>
                <a:latin typeface="Arial"/>
                <a:ea typeface="+mn-ea"/>
                <a:cs typeface="Arial"/>
              </a:rPr>
              <a:t>             у</a:t>
            </a:r>
            <a:r>
              <a:rPr lang="ru-RU" b="1" dirty="0" smtClean="0">
                <a:solidFill>
                  <a:schemeClr val="tx1"/>
                </a:solidFill>
                <a:latin typeface="Arial"/>
                <a:ea typeface="+mn-ea"/>
                <a:cs typeface="Arial"/>
              </a:rPr>
              <a:t>даляйся </a:t>
            </a:r>
            <a:r>
              <a:rPr lang="ru-RU" b="1" dirty="0">
                <a:solidFill>
                  <a:schemeClr val="tx1"/>
                </a:solidFill>
                <a:latin typeface="Arial"/>
                <a:ea typeface="+mn-ea"/>
                <a:cs typeface="Arial"/>
              </a:rPr>
              <a:t>от зла,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Союз </a:t>
            </a:r>
            <a:r>
              <a:rPr lang="ru-RU" b="1" dirty="0">
                <a:solidFill>
                  <a:schemeClr val="tx1"/>
                </a:solidFill>
                <a:latin typeface="Arial"/>
                <a:ea typeface="+mn-ea"/>
                <a:cs typeface="Arial"/>
              </a:rPr>
              <a:t>со Христом   </a:t>
            </a:r>
            <a:r>
              <a:rPr lang="ru-RU" b="1" dirty="0" smtClean="0">
                <a:solidFill>
                  <a:schemeClr val="tx1"/>
                </a:solidFill>
                <a:latin typeface="Arial"/>
                <a:ea typeface="+mn-ea"/>
                <a:cs typeface="Arial"/>
              </a:rPr>
              <a:t>    </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з</a:t>
            </a:r>
            <a:r>
              <a:rPr lang="ru-RU" b="1" dirty="0" smtClean="0">
                <a:solidFill>
                  <a:schemeClr val="tx1"/>
                </a:solidFill>
                <a:latin typeface="Arial"/>
                <a:ea typeface="+mn-ea"/>
                <a:cs typeface="Arial"/>
              </a:rPr>
              <a:t>аключи </a:t>
            </a:r>
            <a:r>
              <a:rPr lang="ru-RU" b="1" dirty="0">
                <a:solidFill>
                  <a:schemeClr val="tx1"/>
                </a:solidFill>
                <a:latin typeface="Arial"/>
                <a:ea typeface="+mn-ea"/>
                <a:cs typeface="Arial"/>
              </a:rPr>
              <a:t>навсегда, </a:t>
            </a: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156417400"/>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63296" y="418011"/>
            <a:ext cx="8184315" cy="408454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Иисуса сегодня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п</a:t>
            </a:r>
            <a:r>
              <a:rPr lang="ru-RU" b="1" dirty="0" smtClean="0">
                <a:solidFill>
                  <a:schemeClr val="tx1"/>
                </a:solidFill>
                <a:latin typeface="Arial"/>
                <a:ea typeface="+mn-ea"/>
                <a:cs typeface="Arial"/>
              </a:rPr>
              <a:t>ринять </a:t>
            </a:r>
            <a:r>
              <a:rPr lang="ru-RU" b="1" dirty="0">
                <a:solidFill>
                  <a:schemeClr val="tx1"/>
                </a:solidFill>
                <a:latin typeface="Arial"/>
                <a:ea typeface="+mn-ea"/>
                <a:cs typeface="Arial"/>
              </a:rPr>
              <a:t>поспеши,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Призыву </a:t>
            </a:r>
            <a:r>
              <a:rPr lang="ru-RU" b="1" dirty="0">
                <a:solidFill>
                  <a:schemeClr val="tx1"/>
                </a:solidFill>
                <a:latin typeface="Arial"/>
                <a:ea typeface="+mn-ea"/>
                <a:cs typeface="Arial"/>
              </a:rPr>
              <a:t>последнему </a:t>
            </a:r>
            <a:r>
              <a:rPr lang="ru-RU" b="1" dirty="0" smtClean="0">
                <a:solidFill>
                  <a:schemeClr val="tx1"/>
                </a:solidFill>
                <a:latin typeface="Arial"/>
                <a:ea typeface="+mn-ea"/>
                <a:cs typeface="Arial"/>
              </a:rPr>
              <a:t>              </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ч</a:t>
            </a:r>
            <a:r>
              <a:rPr lang="ru-RU" b="1" dirty="0" smtClean="0">
                <a:solidFill>
                  <a:schemeClr val="tx1"/>
                </a:solidFill>
                <a:latin typeface="Arial"/>
                <a:ea typeface="+mn-ea"/>
                <a:cs typeface="Arial"/>
              </a:rPr>
              <a:t>утко </a:t>
            </a:r>
            <a:r>
              <a:rPr lang="ru-RU" b="1" dirty="0">
                <a:solidFill>
                  <a:schemeClr val="tx1"/>
                </a:solidFill>
                <a:latin typeface="Arial"/>
                <a:ea typeface="+mn-ea"/>
                <a:cs typeface="Arial"/>
              </a:rPr>
              <a:t>внемли. </a:t>
            </a:r>
          </a:p>
          <a:p>
            <a:pPr algn="l" defTabSz="685800">
              <a:lnSpc>
                <a:spcPct val="150000"/>
              </a:lnSpc>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58707262"/>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178121" y="215461"/>
            <a:ext cx="6965879" cy="4453366"/>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Последний призыв</a:t>
            </a:r>
          </a:p>
          <a:p>
            <a:pPr algn="l" defTabSz="685800">
              <a:spcBef>
                <a:spcPts val="1350"/>
              </a:spcBef>
              <a:buClr>
                <a:srgbClr val="595959"/>
              </a:buClr>
            </a:pPr>
            <a:r>
              <a:rPr lang="ru-RU" sz="4800" b="1" dirty="0">
                <a:solidFill>
                  <a:schemeClr val="tx1"/>
                </a:solidFill>
                <a:latin typeface="Arial"/>
                <a:ea typeface="+mn-ea"/>
                <a:cs typeface="Arial"/>
              </a:rPr>
              <a:t>Прозвучал для тебя.</a:t>
            </a:r>
          </a:p>
          <a:p>
            <a:pPr algn="l" defTabSz="685800">
              <a:spcBef>
                <a:spcPts val="1350"/>
              </a:spcBef>
              <a:buClr>
                <a:srgbClr val="595959"/>
              </a:buClr>
            </a:pPr>
            <a:r>
              <a:rPr lang="ru-RU" sz="4800" b="1" dirty="0">
                <a:solidFill>
                  <a:schemeClr val="tx1"/>
                </a:solidFill>
                <a:latin typeface="Arial"/>
                <a:ea typeface="+mn-ea"/>
                <a:cs typeface="Arial"/>
              </a:rPr>
              <a:t>Спеши же сегодня</a:t>
            </a:r>
          </a:p>
          <a:p>
            <a:pPr algn="just" defTabSz="685800">
              <a:spcBef>
                <a:spcPts val="1350"/>
              </a:spcBef>
              <a:buClr>
                <a:srgbClr val="595959"/>
              </a:buClr>
            </a:pPr>
            <a:r>
              <a:rPr lang="ru-RU" sz="4800" b="1" dirty="0">
                <a:solidFill>
                  <a:schemeClr val="tx1"/>
                </a:solidFill>
                <a:latin typeface="Arial"/>
                <a:ea typeface="+mn-ea"/>
                <a:cs typeface="Arial"/>
              </a:rPr>
              <a:t>Принять зов Христа.</a:t>
            </a:r>
          </a:p>
          <a:p>
            <a:pPr algn="l" defTabSz="685800">
              <a:spcBef>
                <a:spcPts val="1350"/>
              </a:spcBef>
              <a:buClr>
                <a:srgbClr val="595959"/>
              </a:buClr>
            </a:pPr>
            <a:endParaRPr lang="ru-RU" sz="4300" b="1" dirty="0">
              <a:solidFill>
                <a:schemeClr val="tx1"/>
              </a:solidFill>
              <a:latin typeface="Arial"/>
              <a:ea typeface="+mn-ea"/>
              <a:cs typeface="Arial"/>
            </a:endParaRP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773855057"/>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09433" y="227036"/>
            <a:ext cx="8329618" cy="4275515"/>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Последний </a:t>
            </a:r>
            <a:r>
              <a:rPr lang="ru-RU" b="1" dirty="0" smtClean="0">
                <a:solidFill>
                  <a:schemeClr val="tx1"/>
                </a:solidFill>
                <a:latin typeface="Arial"/>
                <a:ea typeface="+mn-ea"/>
                <a:cs typeface="Arial"/>
              </a:rPr>
              <a:t>призыв</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раздаётся </a:t>
            </a:r>
            <a:r>
              <a:rPr lang="ru-RU" b="1" dirty="0">
                <a:solidFill>
                  <a:schemeClr val="tx1"/>
                </a:solidFill>
                <a:latin typeface="Arial"/>
                <a:ea typeface="+mn-ea"/>
                <a:cs typeface="Arial"/>
              </a:rPr>
              <a:t>ещё, </a:t>
            </a:r>
            <a:r>
              <a:rPr lang="ru-RU" b="1" dirty="0" smtClean="0">
                <a:solidFill>
                  <a:schemeClr val="tx1"/>
                </a:solidFill>
                <a:latin typeface="Arial"/>
                <a:ea typeface="+mn-ea"/>
                <a:cs typeface="Arial"/>
              </a:rPr>
              <a:t>О </a:t>
            </a:r>
            <a:r>
              <a:rPr lang="ru-RU" b="1" dirty="0">
                <a:solidFill>
                  <a:schemeClr val="tx1"/>
                </a:solidFill>
                <a:latin typeface="Arial"/>
                <a:ea typeface="+mn-ea"/>
                <a:cs typeface="Arial"/>
              </a:rPr>
              <a:t>грешник беспечный,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что </a:t>
            </a:r>
            <a:r>
              <a:rPr lang="ru-RU" b="1" dirty="0">
                <a:solidFill>
                  <a:schemeClr val="tx1"/>
                </a:solidFill>
                <a:latin typeface="Arial"/>
                <a:ea typeface="+mn-ea"/>
                <a:cs typeface="Arial"/>
              </a:rPr>
              <a:t>медлишь ты всё? </a:t>
            </a: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75488" y="554880"/>
            <a:ext cx="8376137" cy="4052175"/>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Спеши к Иисусу                   </a:t>
            </a:r>
            <a:r>
              <a:rPr lang="ru-RU" b="1" dirty="0" smtClean="0">
                <a:solidFill>
                  <a:schemeClr val="tx1"/>
                </a:solidFill>
                <a:latin typeface="Arial"/>
                <a:ea typeface="+mn-ea"/>
                <a:cs typeface="Arial"/>
              </a:rPr>
              <a:t> </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с</a:t>
            </a:r>
            <a:r>
              <a:rPr lang="ru-RU" b="1" dirty="0" smtClean="0">
                <a:solidFill>
                  <a:schemeClr val="tx1"/>
                </a:solidFill>
                <a:latin typeface="Arial"/>
                <a:ea typeface="+mn-ea"/>
                <a:cs typeface="Arial"/>
              </a:rPr>
              <a:t>пасенье </a:t>
            </a:r>
            <a:r>
              <a:rPr lang="ru-RU" b="1" dirty="0">
                <a:solidFill>
                  <a:schemeClr val="tx1"/>
                </a:solidFill>
                <a:latin typeface="Arial"/>
                <a:ea typeface="+mn-ea"/>
                <a:cs typeface="Arial"/>
              </a:rPr>
              <a:t>принять,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Пока </a:t>
            </a:r>
            <a:r>
              <a:rPr lang="ru-RU" b="1" dirty="0">
                <a:solidFill>
                  <a:schemeClr val="tx1"/>
                </a:solidFill>
                <a:latin typeface="Arial"/>
                <a:ea typeface="+mn-ea"/>
                <a:cs typeface="Arial"/>
              </a:rPr>
              <a:t>ожидает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тебя </a:t>
            </a:r>
            <a:r>
              <a:rPr lang="ru-RU" b="1" dirty="0">
                <a:solidFill>
                  <a:schemeClr val="tx1"/>
                </a:solidFill>
                <a:latin typeface="Arial"/>
                <a:ea typeface="+mn-ea"/>
                <a:cs typeface="Arial"/>
              </a:rPr>
              <a:t>благодать.    </a:t>
            </a: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335699210"/>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178121" y="215461"/>
            <a:ext cx="6965879" cy="4453366"/>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Последний призыв</a:t>
            </a:r>
          </a:p>
          <a:p>
            <a:pPr algn="l" defTabSz="685800">
              <a:spcBef>
                <a:spcPts val="1350"/>
              </a:spcBef>
              <a:buClr>
                <a:srgbClr val="595959"/>
              </a:buClr>
            </a:pPr>
            <a:r>
              <a:rPr lang="ru-RU" sz="4800" b="1" dirty="0">
                <a:solidFill>
                  <a:schemeClr val="tx1"/>
                </a:solidFill>
                <a:latin typeface="Arial"/>
                <a:ea typeface="+mn-ea"/>
                <a:cs typeface="Arial"/>
              </a:rPr>
              <a:t>Прозвучал для тебя.</a:t>
            </a:r>
          </a:p>
          <a:p>
            <a:pPr algn="l" defTabSz="685800">
              <a:spcBef>
                <a:spcPts val="1350"/>
              </a:spcBef>
              <a:buClr>
                <a:srgbClr val="595959"/>
              </a:buClr>
            </a:pPr>
            <a:r>
              <a:rPr lang="ru-RU" sz="4800" b="1" dirty="0">
                <a:solidFill>
                  <a:schemeClr val="tx1"/>
                </a:solidFill>
                <a:latin typeface="Arial"/>
                <a:ea typeface="+mn-ea"/>
                <a:cs typeface="Arial"/>
              </a:rPr>
              <a:t>Спеши же сегодня</a:t>
            </a:r>
          </a:p>
          <a:p>
            <a:pPr algn="just" defTabSz="685800">
              <a:spcBef>
                <a:spcPts val="1350"/>
              </a:spcBef>
              <a:buClr>
                <a:srgbClr val="595959"/>
              </a:buClr>
            </a:pPr>
            <a:r>
              <a:rPr lang="ru-RU" sz="4800" b="1" dirty="0">
                <a:solidFill>
                  <a:schemeClr val="tx1"/>
                </a:solidFill>
                <a:latin typeface="Arial"/>
                <a:ea typeface="+mn-ea"/>
                <a:cs typeface="Arial"/>
              </a:rPr>
              <a:t>Принять зов Христа.</a:t>
            </a:r>
          </a:p>
          <a:p>
            <a:pPr algn="l" defTabSz="685800">
              <a:spcBef>
                <a:spcPts val="1350"/>
              </a:spcBef>
              <a:buClr>
                <a:srgbClr val="595959"/>
              </a:buClr>
            </a:pPr>
            <a:endParaRPr lang="ru-RU" sz="4300" b="1" dirty="0">
              <a:solidFill>
                <a:schemeClr val="tx1"/>
              </a:solidFill>
              <a:latin typeface="Arial"/>
              <a:ea typeface="+mn-ea"/>
              <a:cs typeface="Arial"/>
            </a:endParaRP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50377" y="368490"/>
            <a:ext cx="8024884" cy="4134061"/>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Тебя на </a:t>
            </a:r>
            <a:r>
              <a:rPr lang="ru-RU" b="1" dirty="0" smtClean="0">
                <a:solidFill>
                  <a:schemeClr val="tx1"/>
                </a:solidFill>
                <a:latin typeface="Arial"/>
                <a:ea typeface="+mn-ea"/>
                <a:cs typeface="Arial"/>
              </a:rPr>
              <a:t>собранье</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Дух </a:t>
            </a:r>
            <a:r>
              <a:rPr lang="ru-RU" b="1" dirty="0">
                <a:solidFill>
                  <a:schemeClr val="tx1"/>
                </a:solidFill>
                <a:latin typeface="Arial"/>
                <a:ea typeface="+mn-ea"/>
                <a:cs typeface="Arial"/>
              </a:rPr>
              <a:t>Божий привёл,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Чтоб </a:t>
            </a:r>
            <a:r>
              <a:rPr lang="ru-RU" b="1" dirty="0">
                <a:solidFill>
                  <a:schemeClr val="tx1"/>
                </a:solidFill>
                <a:latin typeface="Arial"/>
                <a:ea typeface="+mn-ea"/>
                <a:cs typeface="Arial"/>
              </a:rPr>
              <a:t>ты для души   </a:t>
            </a:r>
            <a:r>
              <a:rPr lang="ru-RU" b="1" dirty="0" smtClean="0">
                <a:solidFill>
                  <a:schemeClr val="tx1"/>
                </a:solidFill>
                <a:latin typeface="Arial"/>
                <a:ea typeface="+mn-ea"/>
                <a:cs typeface="Arial"/>
              </a:rPr>
              <a:t>   </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и</a:t>
            </a:r>
            <a:r>
              <a:rPr lang="ru-RU" b="1" dirty="0" smtClean="0">
                <a:solidFill>
                  <a:schemeClr val="tx1"/>
                </a:solidFill>
                <a:latin typeface="Arial"/>
                <a:ea typeface="+mn-ea"/>
                <a:cs typeface="Arial"/>
              </a:rPr>
              <a:t>сцеленье нашёл.</a:t>
            </a:r>
            <a:endParaRPr lang="ru-RU"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3035390740"/>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0891" y="470261"/>
            <a:ext cx="8125098" cy="346727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Чрез проповедь, пенье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зовёт </a:t>
            </a:r>
            <a:r>
              <a:rPr lang="ru-RU" b="1" dirty="0">
                <a:solidFill>
                  <a:schemeClr val="tx1"/>
                </a:solidFill>
                <a:latin typeface="Arial"/>
                <a:ea typeface="+mn-ea"/>
                <a:cs typeface="Arial"/>
              </a:rPr>
              <a:t>Он: «Приди!»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Всё </a:t>
            </a:r>
            <a:r>
              <a:rPr lang="ru-RU" b="1" dirty="0">
                <a:solidFill>
                  <a:schemeClr val="tx1"/>
                </a:solidFill>
                <a:latin typeface="Arial"/>
                <a:ea typeface="+mn-ea"/>
                <a:cs typeface="Arial"/>
              </a:rPr>
              <a:t>ждёт Он тебя,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н</a:t>
            </a:r>
            <a:r>
              <a:rPr lang="ru-RU" b="1" dirty="0" smtClean="0">
                <a:solidFill>
                  <a:schemeClr val="tx1"/>
                </a:solidFill>
                <a:latin typeface="Arial"/>
                <a:ea typeface="+mn-ea"/>
                <a:cs typeface="Arial"/>
              </a:rPr>
              <a:t>о </a:t>
            </a:r>
            <a:r>
              <a:rPr lang="ru-RU" b="1" dirty="0">
                <a:solidFill>
                  <a:schemeClr val="tx1"/>
                </a:solidFill>
                <a:latin typeface="Arial"/>
                <a:ea typeface="+mn-ea"/>
                <a:cs typeface="Arial"/>
              </a:rPr>
              <a:t>ты медлишь </a:t>
            </a:r>
            <a:r>
              <a:rPr lang="ru-RU" b="1" dirty="0" smtClean="0">
                <a:solidFill>
                  <a:schemeClr val="tx1"/>
                </a:solidFill>
                <a:latin typeface="Arial"/>
                <a:ea typeface="+mn-ea"/>
                <a:cs typeface="Arial"/>
              </a:rPr>
              <a:t>идти.</a:t>
            </a:r>
            <a:endParaRPr lang="ru-RU" b="1" dirty="0">
              <a:solidFill>
                <a:schemeClr val="tx1"/>
              </a:solidFill>
              <a:latin typeface="Arial"/>
              <a:ea typeface="+mn-ea"/>
              <a:cs typeface="Arial"/>
            </a:endParaRPr>
          </a:p>
          <a:p>
            <a:pPr algn="l" defTabSz="685800">
              <a:spcBef>
                <a:spcPts val="1350"/>
              </a:spcBef>
              <a:buClr>
                <a:srgbClr val="595959"/>
              </a:buClr>
            </a:pPr>
            <a:endParaRPr lang="ru-RU"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832193397"/>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178121" y="227036"/>
            <a:ext cx="6965879" cy="4453366"/>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Последний призыв</a:t>
            </a:r>
          </a:p>
          <a:p>
            <a:pPr algn="l" defTabSz="685800">
              <a:spcBef>
                <a:spcPts val="1350"/>
              </a:spcBef>
              <a:buClr>
                <a:srgbClr val="595959"/>
              </a:buClr>
            </a:pPr>
            <a:r>
              <a:rPr lang="ru-RU" sz="4800" b="1" dirty="0">
                <a:solidFill>
                  <a:schemeClr val="tx1"/>
                </a:solidFill>
                <a:latin typeface="Arial"/>
                <a:ea typeface="+mn-ea"/>
                <a:cs typeface="Arial"/>
              </a:rPr>
              <a:t>Прозвучал для тебя.</a:t>
            </a:r>
          </a:p>
          <a:p>
            <a:pPr algn="l" defTabSz="685800">
              <a:spcBef>
                <a:spcPts val="1350"/>
              </a:spcBef>
              <a:buClr>
                <a:srgbClr val="595959"/>
              </a:buClr>
            </a:pPr>
            <a:r>
              <a:rPr lang="ru-RU" sz="4800" b="1" dirty="0">
                <a:solidFill>
                  <a:schemeClr val="tx1"/>
                </a:solidFill>
                <a:latin typeface="Arial"/>
                <a:ea typeface="+mn-ea"/>
                <a:cs typeface="Arial"/>
              </a:rPr>
              <a:t>Спеши же сегодня</a:t>
            </a:r>
          </a:p>
          <a:p>
            <a:pPr algn="just" defTabSz="685800">
              <a:spcBef>
                <a:spcPts val="1350"/>
              </a:spcBef>
              <a:buClr>
                <a:srgbClr val="595959"/>
              </a:buClr>
            </a:pPr>
            <a:r>
              <a:rPr lang="ru-RU" sz="4800" b="1" dirty="0">
                <a:solidFill>
                  <a:schemeClr val="tx1"/>
                </a:solidFill>
                <a:latin typeface="Arial"/>
                <a:ea typeface="+mn-ea"/>
                <a:cs typeface="Arial"/>
              </a:rPr>
              <a:t>Принять зов Христа.</a:t>
            </a:r>
          </a:p>
          <a:p>
            <a:pPr algn="l" defTabSz="685800">
              <a:spcBef>
                <a:spcPts val="1350"/>
              </a:spcBef>
              <a:buClr>
                <a:srgbClr val="595959"/>
              </a:buClr>
            </a:pPr>
            <a:endParaRPr lang="ru-RU" sz="4300" b="1" dirty="0">
              <a:solidFill>
                <a:schemeClr val="tx1"/>
              </a:solidFill>
              <a:latin typeface="Arial"/>
              <a:ea typeface="+mn-ea"/>
              <a:cs typeface="Arial"/>
            </a:endParaRP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471019914"/>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38913" y="600501"/>
            <a:ext cx="8241064" cy="39020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Собранье окончено,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                   с</a:t>
            </a:r>
            <a:r>
              <a:rPr lang="ru-RU" b="1" dirty="0" smtClean="0">
                <a:solidFill>
                  <a:schemeClr val="tx1"/>
                </a:solidFill>
                <a:latin typeface="Arial"/>
                <a:ea typeface="+mn-ea"/>
                <a:cs typeface="Arial"/>
              </a:rPr>
              <a:t>тало </a:t>
            </a:r>
            <a:r>
              <a:rPr lang="ru-RU" b="1" dirty="0">
                <a:solidFill>
                  <a:schemeClr val="tx1"/>
                </a:solidFill>
                <a:latin typeface="Arial"/>
                <a:ea typeface="+mn-ea"/>
                <a:cs typeface="Arial"/>
              </a:rPr>
              <a:t>темно,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И </a:t>
            </a:r>
            <a:r>
              <a:rPr lang="ru-RU" b="1" dirty="0">
                <a:solidFill>
                  <a:schemeClr val="tx1"/>
                </a:solidFill>
                <a:latin typeface="Arial"/>
                <a:ea typeface="+mn-ea"/>
                <a:cs typeface="Arial"/>
              </a:rPr>
              <a:t>замерли звуки    </a:t>
            </a:r>
            <a:endParaRPr lang="ru-RU" b="1" dirty="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              призыва </a:t>
            </a:r>
            <a:r>
              <a:rPr lang="ru-RU" b="1" dirty="0">
                <a:solidFill>
                  <a:schemeClr val="tx1"/>
                </a:solidFill>
                <a:latin typeface="Arial"/>
                <a:ea typeface="+mn-ea"/>
                <a:cs typeface="Arial"/>
              </a:rPr>
              <a:t>давно. </a:t>
            </a: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4208033005"/>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92375" y="227036"/>
            <a:ext cx="8559249" cy="4275515"/>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А в сердце Спаситель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            стучится </a:t>
            </a:r>
            <a:r>
              <a:rPr lang="ru-RU" b="1" dirty="0">
                <a:solidFill>
                  <a:schemeClr val="tx1"/>
                </a:solidFill>
                <a:latin typeface="Arial"/>
                <a:ea typeface="+mn-ea"/>
                <a:cs typeface="Arial"/>
              </a:rPr>
              <a:t>и ждёт…    </a:t>
            </a:r>
            <a:r>
              <a:rPr lang="ru-RU" b="1" dirty="0" smtClean="0">
                <a:solidFill>
                  <a:schemeClr val="tx1"/>
                </a:solidFill>
                <a:latin typeface="Arial"/>
                <a:ea typeface="+mn-ea"/>
                <a:cs typeface="Arial"/>
              </a:rPr>
              <a:t>Открой </a:t>
            </a:r>
            <a:r>
              <a:rPr lang="ru-RU" b="1" dirty="0">
                <a:solidFill>
                  <a:schemeClr val="tx1"/>
                </a:solidFill>
                <a:latin typeface="Arial"/>
                <a:ea typeface="+mn-ea"/>
                <a:cs typeface="Arial"/>
              </a:rPr>
              <a:t>же Ему,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       иль </a:t>
            </a:r>
            <a:r>
              <a:rPr lang="ru-RU" b="1" dirty="0">
                <a:solidFill>
                  <a:schemeClr val="tx1"/>
                </a:solidFill>
                <a:latin typeface="Arial"/>
                <a:ea typeface="+mn-ea"/>
                <a:cs typeface="Arial"/>
              </a:rPr>
              <a:t>Он скоро уйдёт. </a:t>
            </a: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56905347"/>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1177</TotalTime>
  <Words>192</Words>
  <Application>Microsoft Office PowerPoint</Application>
  <PresentationFormat>Экран (16:9)</PresentationFormat>
  <Paragraphs>52</Paragraphs>
  <Slides>13</Slides>
  <Notes>13</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13</vt:i4>
      </vt:variant>
    </vt:vector>
  </HeadingPairs>
  <TitlesOfParts>
    <vt:vector size="24"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Анна</cp:lastModifiedBy>
  <cp:revision>102</cp:revision>
  <dcterms:modified xsi:type="dcterms:W3CDTF">2020-10-22T12:16:29Z</dcterms:modified>
</cp:coreProperties>
</file>