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65" r:id="rId2"/>
    <p:sldId id="269" r:id="rId3"/>
    <p:sldId id="286" r:id="rId4"/>
    <p:sldId id="303" r:id="rId5"/>
    <p:sldId id="304" r:id="rId6"/>
    <p:sldId id="310" r:id="rId7"/>
    <p:sldId id="288" r:id="rId8"/>
    <p:sldId id="311" r:id="rId9"/>
    <p:sldId id="312" r:id="rId10"/>
    <p:sldId id="283" r:id="rId11"/>
    <p:sldId id="289" r:id="rId12"/>
    <p:sldId id="313" r:id="rId13"/>
    <p:sldId id="314" r:id="rId14"/>
    <p:sldId id="284" r:id="rId15"/>
    <p:sldId id="290" r:id="rId16"/>
    <p:sldId id="315" r:id="rId17"/>
    <p:sldId id="316" r:id="rId1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83850" autoAdjust="0"/>
  </p:normalViewPr>
  <p:slideViewPr>
    <p:cSldViewPr snapToGrid="0" snapToObjects="1">
      <p:cViewPr>
        <p:scale>
          <a:sx n="108" d="100"/>
          <a:sy n="108" d="100"/>
        </p:scale>
        <p:origin x="-2304" y="-75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4313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987665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933795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83842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584119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615873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933795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83842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34216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93379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83842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864329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96231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933795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83842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 y="2"/>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666754" y="330917"/>
            <a:ext cx="6736466"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defRPr sz="11100" b="1" i="0">
                <a:solidFill>
                  <a:srgbClr val="FEBF2E"/>
                </a:solidFill>
                <a:latin typeface="Calibri"/>
                <a:ea typeface="Calibri"/>
                <a:cs typeface="Calibri"/>
                <a:sym typeface="Calibri"/>
              </a:defRPr>
            </a:pPr>
            <a:r>
              <a:rPr lang="bg-BG" sz="54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Грех победить                 о желаешь ли ты?</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4" y="227036"/>
            <a:ext cx="8851625" cy="391670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6000" b="1" dirty="0">
                <a:solidFill>
                  <a:schemeClr val="tx1"/>
                </a:solidFill>
                <a:latin typeface="Arial"/>
                <a:ea typeface="+mn-ea"/>
                <a:cs typeface="Arial"/>
              </a:rPr>
              <a:t>Жаждешь ли снега </a:t>
            </a:r>
            <a:endParaRPr lang="ru-RU" sz="6000" b="1" dirty="0" smtClean="0">
              <a:solidFill>
                <a:schemeClr val="tx1"/>
              </a:solidFill>
              <a:latin typeface="Arial"/>
              <a:ea typeface="+mn-ea"/>
              <a:cs typeface="Arial"/>
            </a:endParaRPr>
          </a:p>
          <a:p>
            <a:pPr algn="l" defTabSz="685800">
              <a:spcBef>
                <a:spcPts val="1350"/>
              </a:spcBef>
              <a:buClr>
                <a:srgbClr val="595959"/>
              </a:buClr>
            </a:pPr>
            <a:r>
              <a:rPr lang="ru-RU" sz="6000" b="1" dirty="0">
                <a:solidFill>
                  <a:schemeClr val="tx1"/>
                </a:solidFill>
                <a:latin typeface="Arial"/>
                <a:ea typeface="+mn-ea"/>
                <a:cs typeface="Arial"/>
              </a:rPr>
              <a:t> </a:t>
            </a:r>
            <a:r>
              <a:rPr lang="ru-RU" sz="6000" b="1" dirty="0" smtClean="0">
                <a:solidFill>
                  <a:schemeClr val="tx1"/>
                </a:solidFill>
                <a:latin typeface="Arial"/>
                <a:ea typeface="+mn-ea"/>
                <a:cs typeface="Arial"/>
              </a:rPr>
              <a:t>           белее ты </a:t>
            </a:r>
            <a:r>
              <a:rPr lang="ru-RU" sz="6000" b="1" dirty="0">
                <a:solidFill>
                  <a:schemeClr val="tx1"/>
                </a:solidFill>
                <a:latin typeface="Arial"/>
                <a:ea typeface="+mn-ea"/>
                <a:cs typeface="Arial"/>
              </a:rPr>
              <a:t>быть?</a:t>
            </a:r>
          </a:p>
          <a:p>
            <a:pPr algn="l" defTabSz="685800">
              <a:spcBef>
                <a:spcPts val="1350"/>
              </a:spcBef>
              <a:buClr>
                <a:srgbClr val="595959"/>
              </a:buClr>
            </a:pPr>
            <a:r>
              <a:rPr lang="ru-RU" sz="6000" b="1" dirty="0">
                <a:solidFill>
                  <a:schemeClr val="tx1"/>
                </a:solidFill>
                <a:latin typeface="Arial"/>
                <a:ea typeface="+mn-ea"/>
                <a:cs typeface="Arial"/>
              </a:rPr>
              <a:t>Есть сила в крови, </a:t>
            </a:r>
            <a:endParaRPr lang="ru-RU" sz="6000" b="1" dirty="0" smtClean="0">
              <a:solidFill>
                <a:schemeClr val="tx1"/>
              </a:solidFill>
              <a:latin typeface="Arial"/>
              <a:ea typeface="+mn-ea"/>
              <a:cs typeface="Arial"/>
            </a:endParaRPr>
          </a:p>
          <a:p>
            <a:pPr algn="l" defTabSz="685800">
              <a:spcBef>
                <a:spcPts val="1350"/>
              </a:spcBef>
              <a:buClr>
                <a:srgbClr val="595959"/>
              </a:buClr>
            </a:pPr>
            <a:r>
              <a:rPr lang="ru-RU" sz="6000" b="1" dirty="0">
                <a:solidFill>
                  <a:schemeClr val="tx1"/>
                </a:solidFill>
                <a:latin typeface="Arial"/>
                <a:ea typeface="+mn-ea"/>
                <a:cs typeface="Arial"/>
              </a:rPr>
              <a:t> </a:t>
            </a:r>
            <a:r>
              <a:rPr lang="ru-RU" sz="6000" b="1" dirty="0" smtClean="0">
                <a:solidFill>
                  <a:schemeClr val="tx1"/>
                </a:solidFill>
                <a:latin typeface="Arial"/>
                <a:ea typeface="+mn-ea"/>
                <a:cs typeface="Arial"/>
              </a:rPr>
              <a:t>               сила </a:t>
            </a:r>
            <a:r>
              <a:rPr lang="ru-RU" sz="6000" b="1" dirty="0">
                <a:solidFill>
                  <a:schemeClr val="tx1"/>
                </a:solidFill>
                <a:latin typeface="Arial"/>
                <a:ea typeface="+mn-ea"/>
                <a:cs typeface="Arial"/>
              </a:rPr>
              <a:t>в крови</a:t>
            </a:r>
            <a:r>
              <a:rPr lang="ru-RU" sz="6000" b="1" dirty="0" smtClean="0">
                <a:solidFill>
                  <a:schemeClr val="tx1"/>
                </a:solidFill>
                <a:latin typeface="Arial"/>
                <a:ea typeface="+mn-ea"/>
                <a:cs typeface="Arial"/>
              </a:rPr>
              <a:t>!</a:t>
            </a:r>
            <a:endParaRPr lang="ru-RU" sz="6000" b="1" dirty="0">
              <a:solidFill>
                <a:schemeClr val="tx1"/>
              </a:solidFill>
              <a:latin typeface="Arial"/>
              <a:ea typeface="+mn-ea"/>
              <a:cs typeface="Arial"/>
            </a:endParaRPr>
          </a:p>
        </p:txBody>
      </p:sp>
    </p:spTree>
    <p:extLst>
      <p:ext uri="{BB962C8B-B14F-4D97-AF65-F5344CB8AC3E}">
        <p14:creationId xmlns:p14="http://schemas.microsoft.com/office/powerpoint/2010/main" val="117180953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4" y="227036"/>
            <a:ext cx="8851625" cy="391670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Кровь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Иисуса всё </a:t>
            </a:r>
            <a:endPar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6000" b="1" dirty="0">
                <a:latin typeface="Arial"/>
                <a:ea typeface="+mn-ea"/>
                <a:cs typeface="Arial"/>
              </a:rPr>
              <a:t> </a:t>
            </a:r>
            <a:r>
              <a:rPr lang="ru-RU" sz="6000" b="1" dirty="0" smtClean="0">
                <a:latin typeface="Arial"/>
                <a:ea typeface="+mn-ea"/>
                <a:cs typeface="Arial"/>
              </a:rPr>
              <a:t>           </a:t>
            </a: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сможет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омыть -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Есть сила в Его крови!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28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424627409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5"/>
            <a:ext cx="8678005"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
        <p:nvSpPr>
          <p:cNvPr id="3" name="Прямоугольник 2"/>
          <p:cNvSpPr/>
          <p:nvPr/>
        </p:nvSpPr>
        <p:spPr>
          <a:xfrm>
            <a:off x="457199" y="227036"/>
            <a:ext cx="8394425" cy="4247317"/>
          </a:xfrm>
          <a:prstGeom prst="rect">
            <a:avLst/>
          </a:prstGeom>
        </p:spPr>
        <p:txBody>
          <a:bodyPr wrap="square">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Сила</a:t>
            </a: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сила чудотворная</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(м: Сила в крови Христа  </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a:t>
            </a:r>
            <a:r>
              <a:rPr kumimoji="0" lang="ru-RU" sz="5400" b="1"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чудотворная</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В крови </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(да, в крови) </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Христа </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(да, Христа)</a:t>
            </a: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a:t>
            </a:r>
          </a:p>
        </p:txBody>
      </p:sp>
    </p:spTree>
    <p:extLst>
      <p:ext uri="{BB962C8B-B14F-4D97-AF65-F5344CB8AC3E}">
        <p14:creationId xmlns:p14="http://schemas.microsoft.com/office/powerpoint/2010/main" val="311446386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5"/>
            <a:ext cx="8678005"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
        <p:nvSpPr>
          <p:cNvPr id="4" name="Прямоугольник 3"/>
          <p:cNvSpPr/>
          <p:nvPr/>
        </p:nvSpPr>
        <p:spPr>
          <a:xfrm>
            <a:off x="457199" y="451636"/>
            <a:ext cx="8394425" cy="4593565"/>
          </a:xfrm>
          <a:prstGeom prst="rect">
            <a:avLst/>
          </a:prstGeom>
        </p:spPr>
        <p:txBody>
          <a:bodyPr wrap="square">
            <a:spAutoFit/>
          </a:bodyPr>
          <a:lstStyle/>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Сила, сила </a:t>
            </a:r>
          </a:p>
          <a:p>
            <a:pPr marL="0" marR="0" lvl="0" indent="0" algn="l" defTabSz="914355" rtl="0" eaLnBrk="1" fontAlgn="auto" latinLnBrk="0" hangingPunct="1">
              <a:lnSpc>
                <a:spcPct val="90000"/>
              </a:lnSpc>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(м: Сила в крови Христа)       </a:t>
            </a:r>
          </a:p>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чудотворная в драгоценной крови </a:t>
            </a:r>
          </a:p>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Христа!</a:t>
            </a:r>
          </a:p>
        </p:txBody>
      </p:sp>
    </p:spTree>
    <p:extLst>
      <p:ext uri="{BB962C8B-B14F-4D97-AF65-F5344CB8AC3E}">
        <p14:creationId xmlns:p14="http://schemas.microsoft.com/office/powerpoint/2010/main" val="86524392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44010" y="347725"/>
            <a:ext cx="8426370" cy="369210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6000" b="1" dirty="0">
                <a:solidFill>
                  <a:schemeClr val="tx1"/>
                </a:solidFill>
                <a:latin typeface="Arial"/>
                <a:ea typeface="+mn-ea"/>
                <a:cs typeface="Arial"/>
              </a:rPr>
              <a:t>Господу хочешь ли </a:t>
            </a:r>
            <a:endParaRPr lang="ru-RU" sz="6000" b="1" dirty="0" smtClean="0">
              <a:solidFill>
                <a:schemeClr val="tx1"/>
              </a:solidFill>
              <a:latin typeface="Arial"/>
              <a:ea typeface="+mn-ea"/>
              <a:cs typeface="Arial"/>
            </a:endParaRPr>
          </a:p>
          <a:p>
            <a:pPr algn="l" defTabSz="685800">
              <a:spcBef>
                <a:spcPts val="1350"/>
              </a:spcBef>
              <a:buClr>
                <a:srgbClr val="595959"/>
              </a:buClr>
            </a:pPr>
            <a:r>
              <a:rPr lang="ru-RU" sz="6000" b="1" dirty="0">
                <a:solidFill>
                  <a:schemeClr val="tx1"/>
                </a:solidFill>
                <a:latin typeface="Arial"/>
                <a:ea typeface="+mn-ea"/>
                <a:cs typeface="Arial"/>
              </a:rPr>
              <a:t> </a:t>
            </a:r>
            <a:r>
              <a:rPr lang="ru-RU" sz="6000" b="1" dirty="0" smtClean="0">
                <a:solidFill>
                  <a:schemeClr val="tx1"/>
                </a:solidFill>
                <a:latin typeface="Arial"/>
                <a:ea typeface="+mn-ea"/>
                <a:cs typeface="Arial"/>
              </a:rPr>
              <a:t>         верно </a:t>
            </a:r>
            <a:r>
              <a:rPr lang="ru-RU" sz="6000" b="1" dirty="0">
                <a:solidFill>
                  <a:schemeClr val="tx1"/>
                </a:solidFill>
                <a:latin typeface="Arial"/>
                <a:ea typeface="+mn-ea"/>
                <a:cs typeface="Arial"/>
              </a:rPr>
              <a:t>служить?</a:t>
            </a:r>
          </a:p>
          <a:p>
            <a:pPr algn="l" defTabSz="685800">
              <a:spcBef>
                <a:spcPts val="1350"/>
              </a:spcBef>
              <a:buClr>
                <a:srgbClr val="595959"/>
              </a:buClr>
            </a:pPr>
            <a:r>
              <a:rPr lang="ru-RU" sz="6000" b="1" dirty="0">
                <a:solidFill>
                  <a:schemeClr val="tx1"/>
                </a:solidFill>
                <a:latin typeface="Arial"/>
                <a:ea typeface="+mn-ea"/>
                <a:cs typeface="Arial"/>
              </a:rPr>
              <a:t>Есть сила в крови, </a:t>
            </a:r>
            <a:endParaRPr lang="ru-RU" sz="6000" b="1" dirty="0" smtClean="0">
              <a:solidFill>
                <a:schemeClr val="tx1"/>
              </a:solidFill>
              <a:latin typeface="Arial"/>
              <a:ea typeface="+mn-ea"/>
              <a:cs typeface="Arial"/>
            </a:endParaRPr>
          </a:p>
          <a:p>
            <a:pPr algn="l" defTabSz="685800">
              <a:spcBef>
                <a:spcPts val="1350"/>
              </a:spcBef>
              <a:buClr>
                <a:srgbClr val="595959"/>
              </a:buClr>
            </a:pPr>
            <a:r>
              <a:rPr lang="ru-RU" sz="6000" b="1" dirty="0">
                <a:solidFill>
                  <a:schemeClr val="tx1"/>
                </a:solidFill>
                <a:latin typeface="Arial"/>
                <a:ea typeface="+mn-ea"/>
                <a:cs typeface="Arial"/>
              </a:rPr>
              <a:t> </a:t>
            </a:r>
            <a:r>
              <a:rPr lang="ru-RU" sz="6000" b="1" dirty="0" smtClean="0">
                <a:solidFill>
                  <a:schemeClr val="tx1"/>
                </a:solidFill>
                <a:latin typeface="Arial"/>
                <a:ea typeface="+mn-ea"/>
                <a:cs typeface="Arial"/>
              </a:rPr>
              <a:t>             сила </a:t>
            </a:r>
            <a:r>
              <a:rPr lang="ru-RU" sz="6000" b="1" dirty="0">
                <a:solidFill>
                  <a:schemeClr val="tx1"/>
                </a:solidFill>
                <a:latin typeface="Arial"/>
                <a:ea typeface="+mn-ea"/>
                <a:cs typeface="Arial"/>
              </a:rPr>
              <a:t>в крови</a:t>
            </a:r>
            <a:r>
              <a:rPr lang="ru-RU" sz="6000" b="1" dirty="0" smtClean="0">
                <a:solidFill>
                  <a:schemeClr val="tx1"/>
                </a:solidFill>
                <a:latin typeface="Arial"/>
                <a:ea typeface="+mn-ea"/>
                <a:cs typeface="Arial"/>
              </a:rPr>
              <a:t>!</a:t>
            </a:r>
            <a:endParaRPr lang="ru-RU" sz="6000" b="1" dirty="0">
              <a:solidFill>
                <a:schemeClr val="tx1"/>
              </a:solidFill>
              <a:latin typeface="Arial"/>
              <a:ea typeface="+mn-ea"/>
              <a:cs typeface="Arial"/>
            </a:endParaRPr>
          </a:p>
        </p:txBody>
      </p:sp>
    </p:spTree>
    <p:extLst>
      <p:ext uri="{BB962C8B-B14F-4D97-AF65-F5344CB8AC3E}">
        <p14:creationId xmlns:p14="http://schemas.microsoft.com/office/powerpoint/2010/main" val="124763657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0945" y="877865"/>
            <a:ext cx="8853055" cy="326587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Жизнью</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 устами </a:t>
            </a:r>
            <a:endPar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6000" b="1" dirty="0">
                <a:latin typeface="Arial"/>
                <a:ea typeface="+mn-ea"/>
                <a:cs typeface="Arial"/>
              </a:rPr>
              <a:t> </a:t>
            </a:r>
            <a:r>
              <a:rPr lang="ru-RU" sz="6000" b="1" dirty="0" smtClean="0">
                <a:latin typeface="Arial"/>
                <a:ea typeface="+mn-ea"/>
                <a:cs typeface="Arial"/>
              </a:rPr>
              <a:t>       </a:t>
            </a: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Иисуса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хвалить?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Есть сила в </a:t>
            </a: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Его</a:t>
            </a:r>
            <a:r>
              <a:rPr lang="ru-RU" sz="6000" b="1" noProof="0" dirty="0">
                <a:latin typeface="Arial"/>
                <a:ea typeface="+mn-ea"/>
                <a:cs typeface="Arial"/>
              </a:rPr>
              <a:t> </a:t>
            </a:r>
            <a:r>
              <a:rPr lang="ru-RU" sz="6000" b="1" dirty="0" smtClean="0">
                <a:latin typeface="Arial"/>
                <a:ea typeface="+mn-ea"/>
                <a:cs typeface="Arial"/>
              </a:rPr>
              <a:t>к</a:t>
            </a:r>
            <a:r>
              <a:rPr kumimoji="0" lang="ru-RU" sz="6000" b="1" i="0" u="none" strike="noStrike" kern="0" cap="none" spc="0" normalizeH="0" baseline="0" noProof="0" dirty="0" err="1" smtClean="0">
                <a:ln>
                  <a:noFill/>
                </a:ln>
                <a:solidFill>
                  <a:srgbClr val="000000"/>
                </a:solidFill>
                <a:effectLst/>
                <a:uLnTx/>
                <a:uFillTx/>
                <a:latin typeface="Arial"/>
                <a:ea typeface="+mn-ea"/>
                <a:cs typeface="Arial"/>
                <a:sym typeface="Helvetica Neue"/>
              </a:rPr>
              <a:t>рови</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60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357662779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5"/>
            <a:ext cx="8678005"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
        <p:nvSpPr>
          <p:cNvPr id="3" name="Прямоугольник 2"/>
          <p:cNvSpPr/>
          <p:nvPr/>
        </p:nvSpPr>
        <p:spPr>
          <a:xfrm>
            <a:off x="457199" y="227036"/>
            <a:ext cx="8394425" cy="4247317"/>
          </a:xfrm>
          <a:prstGeom prst="rect">
            <a:avLst/>
          </a:prstGeom>
        </p:spPr>
        <p:txBody>
          <a:bodyPr wrap="square">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Сила</a:t>
            </a: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сила чудотворная</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(м: Сила в крови Христа  </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a:t>
            </a:r>
            <a:r>
              <a:rPr kumimoji="0" lang="ru-RU" sz="5400" b="1"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чудотворная</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В крови </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(да, в крови) </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Христа </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(да, Христа)</a:t>
            </a: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a:t>
            </a:r>
          </a:p>
        </p:txBody>
      </p:sp>
    </p:spTree>
    <p:extLst>
      <p:ext uri="{BB962C8B-B14F-4D97-AF65-F5344CB8AC3E}">
        <p14:creationId xmlns:p14="http://schemas.microsoft.com/office/powerpoint/2010/main" val="311446386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5"/>
            <a:ext cx="8678005"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
        <p:nvSpPr>
          <p:cNvPr id="4" name="Прямоугольник 3"/>
          <p:cNvSpPr/>
          <p:nvPr/>
        </p:nvSpPr>
        <p:spPr>
          <a:xfrm>
            <a:off x="457199" y="451636"/>
            <a:ext cx="8394425" cy="4593565"/>
          </a:xfrm>
          <a:prstGeom prst="rect">
            <a:avLst/>
          </a:prstGeom>
        </p:spPr>
        <p:txBody>
          <a:bodyPr wrap="square">
            <a:spAutoFit/>
          </a:bodyPr>
          <a:lstStyle/>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Сила, сила </a:t>
            </a:r>
          </a:p>
          <a:p>
            <a:pPr marL="0" marR="0" lvl="0" indent="0" algn="l" defTabSz="914355" rtl="0" eaLnBrk="1" fontAlgn="auto" latinLnBrk="0" hangingPunct="1">
              <a:lnSpc>
                <a:spcPct val="90000"/>
              </a:lnSpc>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(м: Сила в крови Христа)       </a:t>
            </a:r>
          </a:p>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чудотворная в драгоценной крови </a:t>
            </a:r>
          </a:p>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Христа!</a:t>
            </a:r>
          </a:p>
        </p:txBody>
      </p:sp>
    </p:spTree>
    <p:extLst>
      <p:ext uri="{BB962C8B-B14F-4D97-AF65-F5344CB8AC3E}">
        <p14:creationId xmlns:p14="http://schemas.microsoft.com/office/powerpoint/2010/main" val="86524392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4"/>
            <a:ext cx="9222015" cy="4050917"/>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6000" b="1" dirty="0" smtClean="0">
                <a:solidFill>
                  <a:schemeClr val="tx1"/>
                </a:solidFill>
                <a:latin typeface="Arial"/>
                <a:ea typeface="+mn-ea"/>
                <a:cs typeface="Arial"/>
              </a:rPr>
              <a:t>Грех победить о </a:t>
            </a:r>
          </a:p>
          <a:p>
            <a:pPr algn="l" defTabSz="685800">
              <a:spcBef>
                <a:spcPts val="1350"/>
              </a:spcBef>
              <a:buClr>
                <a:srgbClr val="595959"/>
              </a:buClr>
            </a:pPr>
            <a:r>
              <a:rPr lang="ru-RU" sz="6000" b="1" dirty="0">
                <a:solidFill>
                  <a:schemeClr val="tx1"/>
                </a:solidFill>
                <a:latin typeface="Arial"/>
                <a:ea typeface="+mn-ea"/>
                <a:cs typeface="Arial"/>
              </a:rPr>
              <a:t> </a:t>
            </a:r>
            <a:r>
              <a:rPr lang="ru-RU" sz="6000" b="1" dirty="0" smtClean="0">
                <a:solidFill>
                  <a:schemeClr val="tx1"/>
                </a:solidFill>
                <a:latin typeface="Arial"/>
                <a:ea typeface="+mn-ea"/>
                <a:cs typeface="Arial"/>
              </a:rPr>
              <a:t>          желаешь ли ты?</a:t>
            </a:r>
          </a:p>
          <a:p>
            <a:pPr algn="l" defTabSz="685800">
              <a:spcBef>
                <a:spcPts val="1350"/>
              </a:spcBef>
              <a:buClr>
                <a:srgbClr val="595959"/>
              </a:buClr>
            </a:pPr>
            <a:r>
              <a:rPr lang="ru-RU" sz="6000" b="1" dirty="0" smtClean="0">
                <a:solidFill>
                  <a:schemeClr val="tx1"/>
                </a:solidFill>
                <a:latin typeface="Arial"/>
                <a:ea typeface="+mn-ea"/>
                <a:cs typeface="Arial"/>
              </a:rPr>
              <a:t>Есть сила в крови, </a:t>
            </a:r>
          </a:p>
          <a:p>
            <a:pPr algn="l" defTabSz="685800">
              <a:spcBef>
                <a:spcPts val="1350"/>
              </a:spcBef>
              <a:buClr>
                <a:srgbClr val="595959"/>
              </a:buClr>
            </a:pPr>
            <a:r>
              <a:rPr lang="ru-RU" sz="6000" b="1" dirty="0">
                <a:solidFill>
                  <a:schemeClr val="tx1"/>
                </a:solidFill>
                <a:latin typeface="Arial"/>
                <a:ea typeface="+mn-ea"/>
                <a:cs typeface="Arial"/>
              </a:rPr>
              <a:t> </a:t>
            </a:r>
            <a:r>
              <a:rPr lang="ru-RU" sz="6000" b="1" dirty="0" smtClean="0">
                <a:solidFill>
                  <a:schemeClr val="tx1"/>
                </a:solidFill>
                <a:latin typeface="Arial"/>
                <a:ea typeface="+mn-ea"/>
                <a:cs typeface="Arial"/>
              </a:rPr>
              <a:t>                сила в крови!</a:t>
            </a:r>
          </a:p>
          <a:p>
            <a:pPr algn="l" defTabSz="685800">
              <a:spcBef>
                <a:spcPts val="1350"/>
              </a:spcBef>
              <a:buClr>
                <a:srgbClr val="595959"/>
              </a:buClr>
            </a:pPr>
            <a:endParaRPr lang="ru-RU" sz="4000" b="1" dirty="0">
              <a:solidFill>
                <a:schemeClr val="tx1"/>
              </a:solidFill>
              <a:latin typeface="Arial"/>
              <a:ea typeface="+mn-ea"/>
              <a:cs typeface="Arial"/>
            </a:endParaRPr>
          </a:p>
          <a:p>
            <a:pPr algn="l" defTabSz="685800">
              <a:spcBef>
                <a:spcPts val="1350"/>
              </a:spcBef>
              <a:buClr>
                <a:srgbClr val="595959"/>
              </a:buClr>
            </a:pPr>
            <a:endParaRPr lang="ru-RU" sz="40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4"/>
            <a:ext cx="9222015" cy="4050917"/>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Сердцем в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свободу </a:t>
            </a:r>
            <a:endPar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6000" b="1" dirty="0">
                <a:latin typeface="Arial"/>
                <a:ea typeface="+mn-ea"/>
                <a:cs typeface="Arial"/>
              </a:rPr>
              <a:t> </a:t>
            </a:r>
            <a:r>
              <a:rPr lang="ru-RU" sz="6000" b="1" dirty="0" smtClean="0">
                <a:latin typeface="Arial"/>
                <a:ea typeface="+mn-ea"/>
                <a:cs typeface="Arial"/>
              </a:rPr>
              <a:t>        </a:t>
            </a: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Христову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войти?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Есть сила в Его крови!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104981724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5"/>
            <a:ext cx="8678005"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
        <p:nvSpPr>
          <p:cNvPr id="3" name="Прямоугольник 2"/>
          <p:cNvSpPr/>
          <p:nvPr/>
        </p:nvSpPr>
        <p:spPr>
          <a:xfrm>
            <a:off x="457199" y="227036"/>
            <a:ext cx="8394425" cy="4247317"/>
          </a:xfrm>
          <a:prstGeom prst="rect">
            <a:avLst/>
          </a:prstGeom>
        </p:spPr>
        <p:txBody>
          <a:bodyPr wrap="square">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Сила</a:t>
            </a: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сила чудотворная</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(м: Сила в крови Христа  </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a:t>
            </a:r>
            <a:r>
              <a:rPr kumimoji="0" lang="ru-RU" sz="5400" b="1"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чудотворная</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В крови </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(да, в крови) </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Христа </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(да, Христа)</a:t>
            </a: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a:t>
            </a:r>
          </a:p>
        </p:txBody>
      </p:sp>
    </p:spTree>
    <p:extLst>
      <p:ext uri="{BB962C8B-B14F-4D97-AF65-F5344CB8AC3E}">
        <p14:creationId xmlns:p14="http://schemas.microsoft.com/office/powerpoint/2010/main" val="35599569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5"/>
            <a:ext cx="8678005"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
        <p:nvSpPr>
          <p:cNvPr id="4" name="Прямоугольник 3"/>
          <p:cNvSpPr/>
          <p:nvPr/>
        </p:nvSpPr>
        <p:spPr>
          <a:xfrm>
            <a:off x="457199" y="451636"/>
            <a:ext cx="8394425" cy="4593565"/>
          </a:xfrm>
          <a:prstGeom prst="rect">
            <a:avLst/>
          </a:prstGeom>
        </p:spPr>
        <p:txBody>
          <a:bodyPr wrap="square">
            <a:spAutoFit/>
          </a:bodyPr>
          <a:lstStyle/>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Сила, сила </a:t>
            </a:r>
          </a:p>
          <a:p>
            <a:pPr marL="0" marR="0" lvl="0" indent="0" algn="l" defTabSz="914355" rtl="0" eaLnBrk="1" fontAlgn="auto" latinLnBrk="0" hangingPunct="1">
              <a:lnSpc>
                <a:spcPct val="90000"/>
              </a:lnSpc>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(м: Сила в крови Христа)       </a:t>
            </a:r>
          </a:p>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чудотворная в драгоценной крови </a:t>
            </a:r>
          </a:p>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Христа!</a:t>
            </a:r>
          </a:p>
        </p:txBody>
      </p:sp>
    </p:spTree>
    <p:extLst>
      <p:ext uri="{BB962C8B-B14F-4D97-AF65-F5344CB8AC3E}">
        <p14:creationId xmlns:p14="http://schemas.microsoft.com/office/powerpoint/2010/main" val="96500980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264597"/>
            <a:ext cx="8924389"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
        <p:nvSpPr>
          <p:cNvPr id="3" name="Прямоугольник 2"/>
          <p:cNvSpPr/>
          <p:nvPr/>
        </p:nvSpPr>
        <p:spPr>
          <a:xfrm>
            <a:off x="519545" y="264597"/>
            <a:ext cx="8125691" cy="4324261"/>
          </a:xfrm>
          <a:prstGeom prst="rect">
            <a:avLst/>
          </a:prstGeom>
        </p:spPr>
        <p:txBody>
          <a:bodyPr wrap="square">
            <a:spAutoFit/>
          </a:bodyPr>
          <a:lstStyle/>
          <a:p>
            <a:pPr lvl="0" algn="l" defTabSz="685800" hangingPunct="1">
              <a:spcBef>
                <a:spcPts val="1350"/>
              </a:spcBef>
              <a:buClr>
                <a:srgbClr val="595959"/>
              </a:buClr>
              <a:defRPr/>
            </a:pPr>
            <a:r>
              <a:rPr lang="ru-RU" sz="6000" kern="1200" dirty="0">
                <a:solidFill>
                  <a:srgbClr val="02243A"/>
                </a:solidFill>
                <a:latin typeface="Arial"/>
                <a:ea typeface="+mn-ea"/>
                <a:cs typeface="Arial"/>
              </a:rPr>
              <a:t>Хочешь ли гордость</a:t>
            </a:r>
          </a:p>
          <a:p>
            <a:pPr lvl="0" algn="l" defTabSz="685800" hangingPunct="1">
              <a:spcBef>
                <a:spcPts val="1350"/>
              </a:spcBef>
              <a:buClr>
                <a:srgbClr val="595959"/>
              </a:buClr>
              <a:defRPr/>
            </a:pPr>
            <a:r>
              <a:rPr lang="ru-RU" sz="6000" kern="1200" dirty="0">
                <a:solidFill>
                  <a:srgbClr val="02243A"/>
                </a:solidFill>
                <a:latin typeface="Arial"/>
                <a:ea typeface="+mn-ea"/>
                <a:cs typeface="Arial"/>
              </a:rPr>
              <a:t>  </a:t>
            </a:r>
            <a:r>
              <a:rPr lang="ru-RU" sz="6000" kern="1200" dirty="0" smtClean="0">
                <a:solidFill>
                  <a:srgbClr val="02243A"/>
                </a:solidFill>
                <a:latin typeface="Arial"/>
                <a:ea typeface="+mn-ea"/>
                <a:cs typeface="Arial"/>
              </a:rPr>
              <a:t>и </a:t>
            </a:r>
            <a:r>
              <a:rPr lang="ru-RU" sz="6000" kern="1200" dirty="0">
                <a:solidFill>
                  <a:srgbClr val="02243A"/>
                </a:solidFill>
                <a:latin typeface="Arial"/>
                <a:ea typeface="+mn-ea"/>
                <a:cs typeface="Arial"/>
              </a:rPr>
              <a:t>страх умертвить?</a:t>
            </a:r>
          </a:p>
          <a:p>
            <a:pPr lvl="0" algn="l" defTabSz="685800" hangingPunct="1">
              <a:spcBef>
                <a:spcPts val="1350"/>
              </a:spcBef>
              <a:buClr>
                <a:srgbClr val="595959"/>
              </a:buClr>
              <a:defRPr/>
            </a:pPr>
            <a:r>
              <a:rPr lang="ru-RU" sz="6000" kern="1200" dirty="0">
                <a:solidFill>
                  <a:srgbClr val="02243A"/>
                </a:solidFill>
                <a:latin typeface="Arial"/>
                <a:ea typeface="+mn-ea"/>
                <a:cs typeface="Arial"/>
              </a:rPr>
              <a:t>Есть сила в крови, </a:t>
            </a:r>
          </a:p>
          <a:p>
            <a:pPr lvl="0" algn="l" defTabSz="685800" hangingPunct="1">
              <a:spcBef>
                <a:spcPts val="1350"/>
              </a:spcBef>
              <a:buClr>
                <a:srgbClr val="595959"/>
              </a:buClr>
              <a:defRPr/>
            </a:pPr>
            <a:r>
              <a:rPr lang="ru-RU" sz="6000" kern="1200" dirty="0">
                <a:solidFill>
                  <a:srgbClr val="02243A"/>
                </a:solidFill>
                <a:latin typeface="Arial"/>
                <a:ea typeface="+mn-ea"/>
                <a:cs typeface="Arial"/>
              </a:rPr>
              <a:t>            </a:t>
            </a:r>
            <a:r>
              <a:rPr lang="ru-RU" sz="6000" kern="1200" dirty="0" smtClean="0">
                <a:solidFill>
                  <a:srgbClr val="02243A"/>
                </a:solidFill>
                <a:latin typeface="Arial"/>
                <a:ea typeface="+mn-ea"/>
                <a:cs typeface="Arial"/>
              </a:rPr>
              <a:t> сила </a:t>
            </a:r>
            <a:r>
              <a:rPr lang="ru-RU" sz="6000" kern="1200" dirty="0">
                <a:solidFill>
                  <a:srgbClr val="02243A"/>
                </a:solidFill>
                <a:latin typeface="Arial"/>
                <a:ea typeface="+mn-ea"/>
                <a:cs typeface="Arial"/>
              </a:rPr>
              <a:t>в крови!</a:t>
            </a:r>
          </a:p>
        </p:txBody>
      </p:sp>
    </p:spTree>
    <p:extLst>
      <p:ext uri="{BB962C8B-B14F-4D97-AF65-F5344CB8AC3E}">
        <p14:creationId xmlns:p14="http://schemas.microsoft.com/office/powerpoint/2010/main" val="2763033509"/>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264597"/>
            <a:ext cx="8924389"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Может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Христос весь </a:t>
            </a:r>
            <a:endPar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lang="ru-RU" sz="6000" b="1" dirty="0">
                <a:latin typeface="Arial"/>
                <a:ea typeface="+mn-ea"/>
                <a:cs typeface="Arial"/>
              </a:rPr>
              <a:t> </a:t>
            </a:r>
            <a:r>
              <a:rPr lang="ru-RU" sz="6000" b="1" dirty="0" smtClean="0">
                <a:latin typeface="Arial"/>
                <a:ea typeface="+mn-ea"/>
                <a:cs typeface="Arial"/>
              </a:rPr>
              <a:t>    </a:t>
            </a: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твой </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грех удалить -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Есть сила в </a:t>
            </a: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Его</a:t>
            </a:r>
            <a:r>
              <a:rPr lang="ru-RU" sz="6000" b="1" dirty="0" smtClean="0">
                <a:latin typeface="Arial"/>
                <a:ea typeface="+mn-ea"/>
                <a:cs typeface="Arial"/>
              </a:rPr>
              <a:t> </a:t>
            </a:r>
            <a:r>
              <a:rPr kumimoji="0" lang="ru-RU" sz="6000" b="1" i="0" u="none" strike="noStrike" kern="0" cap="none" spc="0" normalizeH="0" baseline="0" noProof="0" dirty="0" smtClean="0">
                <a:ln>
                  <a:noFill/>
                </a:ln>
                <a:solidFill>
                  <a:srgbClr val="000000"/>
                </a:solidFill>
                <a:effectLst/>
                <a:uLnTx/>
                <a:uFillTx/>
                <a:latin typeface="Arial"/>
                <a:ea typeface="+mn-ea"/>
                <a:cs typeface="Arial"/>
                <a:sym typeface="Helvetica Neue"/>
              </a:rPr>
              <a:t>крови</a:t>
            </a:r>
            <a:r>
              <a:rPr kumimoji="0" lang="ru-RU" sz="6000" b="1" i="0" u="none" strike="noStrike" kern="0" cap="none" spc="0" normalizeH="0" baseline="0" noProof="0" dirty="0">
                <a:ln>
                  <a:noFill/>
                </a:ln>
                <a:solidFill>
                  <a:srgbClr val="000000"/>
                </a:solidFill>
                <a:effectLst/>
                <a:uLnTx/>
                <a:uFillTx/>
                <a:latin typeface="Arial"/>
                <a:ea typeface="+mn-ea"/>
                <a:cs typeface="Arial"/>
                <a:sym typeface="Helvetica Neue"/>
              </a:rPr>
              <a:t>! </a:t>
            </a: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Tree>
    <p:extLst>
      <p:ext uri="{BB962C8B-B14F-4D97-AF65-F5344CB8AC3E}">
        <p14:creationId xmlns:p14="http://schemas.microsoft.com/office/powerpoint/2010/main" val="185108048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5"/>
            <a:ext cx="8678005"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
        <p:nvSpPr>
          <p:cNvPr id="3" name="Прямоугольник 2"/>
          <p:cNvSpPr/>
          <p:nvPr/>
        </p:nvSpPr>
        <p:spPr>
          <a:xfrm>
            <a:off x="457199" y="227036"/>
            <a:ext cx="8394425" cy="4247317"/>
          </a:xfrm>
          <a:prstGeom prst="rect">
            <a:avLst/>
          </a:prstGeom>
        </p:spPr>
        <p:txBody>
          <a:bodyPr wrap="square">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Сила</a:t>
            </a: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сила чудотворная</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(м: Сила в крови Христа  </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a:t>
            </a:r>
            <a:r>
              <a:rPr kumimoji="0" lang="ru-RU" sz="5400" b="1" i="1"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чудотворная</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В крови </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(да, в крови) </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ru-RU" sz="5400" b="1" i="0" u="none" strike="noStrike" kern="1200" cap="none" spc="-150" normalizeH="0" baseline="0" noProof="0" dirty="0" smtClean="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Христа </a:t>
            </a: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(да, Христа)</a:t>
            </a: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a:t>
            </a:r>
          </a:p>
        </p:txBody>
      </p:sp>
    </p:spTree>
    <p:extLst>
      <p:ext uri="{BB962C8B-B14F-4D97-AF65-F5344CB8AC3E}">
        <p14:creationId xmlns:p14="http://schemas.microsoft.com/office/powerpoint/2010/main" val="311446386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456518"/>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451635"/>
            <a:ext cx="8678005" cy="420138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ea typeface="+mn-ea"/>
              <a:cs typeface="Arial"/>
              <a:sym typeface="Helvetica Neue"/>
            </a:endParaRPr>
          </a:p>
          <a:p>
            <a:pPr marL="0" marR="0" lvl="0" indent="0" algn="l" defTabSz="685800" rtl="0" eaLnBrk="1" fontAlgn="auto" latinLnBrk="0" hangingPunct="0">
              <a:lnSpc>
                <a:spcPct val="100000"/>
              </a:lnSpc>
              <a:spcBef>
                <a:spcPts val="1350"/>
              </a:spcBef>
              <a:spcAft>
                <a:spcPts val="0"/>
              </a:spcAft>
              <a:buClr>
                <a:srgbClr val="595959"/>
              </a:buClr>
              <a:buSzTx/>
              <a:buFontTx/>
              <a:buNone/>
              <a:tabLst/>
              <a:defRPr/>
            </a:pPr>
            <a:endParaRPr kumimoji="0" lang="ru-RU" sz="4000" b="1" i="0" u="none" strike="noStrike" kern="0" cap="none" spc="0" normalizeH="0" baseline="0" noProof="0" dirty="0">
              <a:ln>
                <a:noFill/>
              </a:ln>
              <a:solidFill>
                <a:srgbClr val="000000"/>
              </a:solidFill>
              <a:effectLst/>
              <a:uLnTx/>
              <a:uFillTx/>
              <a:latin typeface="Arial"/>
              <a:cs typeface="Arial"/>
              <a:sym typeface="Helvetica Neue"/>
            </a:endParaRPr>
          </a:p>
        </p:txBody>
      </p:sp>
      <p:sp>
        <p:nvSpPr>
          <p:cNvPr id="4" name="Прямоугольник 3"/>
          <p:cNvSpPr/>
          <p:nvPr/>
        </p:nvSpPr>
        <p:spPr>
          <a:xfrm>
            <a:off x="457199" y="451636"/>
            <a:ext cx="8394425" cy="4593565"/>
          </a:xfrm>
          <a:prstGeom prst="rect">
            <a:avLst/>
          </a:prstGeom>
        </p:spPr>
        <p:txBody>
          <a:bodyPr wrap="square">
            <a:spAutoFit/>
          </a:bodyPr>
          <a:lstStyle/>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Сила, сила </a:t>
            </a:r>
          </a:p>
          <a:p>
            <a:pPr marL="0" marR="0" lvl="0" indent="0" algn="l" defTabSz="914355" rtl="0" eaLnBrk="1" fontAlgn="auto" latinLnBrk="0" hangingPunct="1">
              <a:lnSpc>
                <a:spcPct val="90000"/>
              </a:lnSpc>
              <a:spcAft>
                <a:spcPts val="0"/>
              </a:spcAft>
              <a:buClrTx/>
              <a:buSzTx/>
              <a:buFontTx/>
              <a:buNone/>
              <a:tabLst/>
              <a:defRPr/>
            </a:pPr>
            <a:r>
              <a:rPr kumimoji="0" lang="ru-RU" sz="5400" b="1" i="1"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(м: Сила в крови Христа)       </a:t>
            </a:r>
          </a:p>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чудотворная в драгоценной крови </a:t>
            </a:r>
          </a:p>
          <a:p>
            <a:pPr marL="0" marR="0" lvl="0" indent="0" algn="l" defTabSz="914355" rtl="0" eaLnBrk="1" fontAlgn="auto" latinLnBrk="0" hangingPunct="1">
              <a:lnSpc>
                <a:spcPct val="90000"/>
              </a:lnSpc>
              <a:spcAft>
                <a:spcPts val="0"/>
              </a:spcAft>
              <a:buClrTx/>
              <a:buSzTx/>
              <a:buFontTx/>
              <a:buNone/>
              <a:tabLst/>
              <a:defRPr/>
            </a:pPr>
            <a:r>
              <a:rPr kumimoji="0" lang="ru-RU" sz="5400" b="1" i="0" u="none" strike="noStrike" kern="1200" cap="none" spc="-150" normalizeH="0" baseline="0" noProof="0" dirty="0">
                <a:ln>
                  <a:noFill/>
                </a:ln>
                <a:solidFill>
                  <a:srgbClr val="465466">
                    <a:lumMod val="50000"/>
                  </a:srgbClr>
                </a:solidFill>
                <a:effectLst/>
                <a:uLnTx/>
                <a:uFillTx/>
                <a:latin typeface="Arial" panose="020B0604020202020204" pitchFamily="34" charset="0"/>
                <a:ea typeface="+mn-ea"/>
                <a:cs typeface="Arial" panose="020B0604020202020204" pitchFamily="34" charset="0"/>
                <a:sym typeface="Helvetica Neue"/>
              </a:rPr>
              <a:t>                              Христа!</a:t>
            </a:r>
          </a:p>
        </p:txBody>
      </p:sp>
    </p:spTree>
    <p:extLst>
      <p:ext uri="{BB962C8B-B14F-4D97-AF65-F5344CB8AC3E}">
        <p14:creationId xmlns:p14="http://schemas.microsoft.com/office/powerpoint/2010/main" val="86524392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1122</TotalTime>
  <Words>319</Words>
  <Application>Microsoft Macintosh PowerPoint</Application>
  <PresentationFormat>On-screen Show (16:9)</PresentationFormat>
  <Paragraphs>65</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102</cp:revision>
  <dcterms:modified xsi:type="dcterms:W3CDTF">2020-10-19T17:40:00Z</dcterms:modified>
</cp:coreProperties>
</file>