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65" r:id="rId2"/>
    <p:sldId id="269" r:id="rId3"/>
    <p:sldId id="278" r:id="rId4"/>
    <p:sldId id="287" r:id="rId5"/>
    <p:sldId id="279" r:id="rId6"/>
    <p:sldId id="280" r:id="rId7"/>
    <p:sldId id="281" r:id="rId8"/>
    <p:sldId id="282" r:id="rId9"/>
    <p:sldId id="283" r:id="rId10"/>
    <p:sldId id="284" r:id="rId11"/>
    <p:sldId id="285" r:id="rId12"/>
    <p:sldId id="286" r:id="rId13"/>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31" d="100"/>
          <a:sy n="131" d="100"/>
        </p:scale>
        <p:origin x="-1648" y="12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780910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7038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87902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43717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437171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44864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75342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533205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756050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1736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800"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Пробудись от сна, друг бедный</a:t>
            </a:r>
            <a:endParaRPr lang="bg-BG" sz="48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1645919"/>
            <a:ext cx="8686800" cy="29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600" b="1" dirty="0" smtClean="0">
                <a:solidFill>
                  <a:schemeClr val="tx1"/>
                </a:solidFill>
                <a:latin typeface="Arial"/>
                <a:ea typeface="+mn-ea"/>
                <a:cs typeface="Arial"/>
              </a:rPr>
              <a:t>И лишишься счастья рая, </a:t>
            </a:r>
          </a:p>
          <a:p>
            <a:pPr algn="l" defTabSz="685800">
              <a:spcBef>
                <a:spcPts val="1350"/>
              </a:spcBef>
              <a:buClr>
                <a:srgbClr val="595959"/>
              </a:buClr>
            </a:pPr>
            <a:r>
              <a:rPr lang="ru-RU" sz="4600" b="1" dirty="0" smtClean="0">
                <a:solidFill>
                  <a:schemeClr val="tx1"/>
                </a:solidFill>
                <a:latin typeface="Arial"/>
                <a:ea typeface="+mn-ea"/>
                <a:cs typeface="Arial"/>
              </a:rPr>
              <a:t>Что тебе Он предлагал.</a:t>
            </a:r>
          </a:p>
        </p:txBody>
      </p:sp>
    </p:spTree>
    <p:extLst>
      <p:ext uri="{BB962C8B-B14F-4D97-AF65-F5344CB8AC3E}">
        <p14:creationId xmlns:p14="http://schemas.microsoft.com/office/powerpoint/2010/main" val="3669759776"/>
      </p:ext>
    </p:extLst>
  </p:cSld>
  <p:clrMapOvr>
    <a:masterClrMapping/>
  </p:clrMapOvr>
  <p:transition xmlns:p14="http://schemas.microsoft.com/office/powerpoint/2010/mai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757647"/>
            <a:ext cx="8879018" cy="38062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400" b="1" dirty="0" smtClean="0">
                <a:solidFill>
                  <a:schemeClr val="tx1"/>
                </a:solidFill>
                <a:latin typeface="Arial"/>
                <a:ea typeface="+mn-ea"/>
                <a:cs typeface="Arial"/>
              </a:rPr>
              <a:t>Пробудись ещё сегодня</a:t>
            </a:r>
          </a:p>
          <a:p>
            <a:pPr algn="l" defTabSz="685800">
              <a:spcBef>
                <a:spcPts val="1350"/>
              </a:spcBef>
              <a:buClr>
                <a:srgbClr val="595959"/>
              </a:buClr>
            </a:pPr>
            <a:r>
              <a:rPr lang="ru-RU" sz="4400" b="1" dirty="0" smtClean="0">
                <a:solidFill>
                  <a:schemeClr val="tx1"/>
                </a:solidFill>
                <a:latin typeface="Arial"/>
                <a:ea typeface="+mn-ea"/>
                <a:cs typeface="Arial"/>
              </a:rPr>
              <a:t>И взгляни – весь мир в грехах,</a:t>
            </a:r>
          </a:p>
          <a:p>
            <a:pPr algn="l" defTabSz="685800">
              <a:spcBef>
                <a:spcPts val="1350"/>
              </a:spcBef>
              <a:buClr>
                <a:srgbClr val="595959"/>
              </a:buClr>
            </a:pPr>
            <a:r>
              <a:rPr lang="ru-RU" sz="4400" b="1" dirty="0" smtClean="0">
                <a:solidFill>
                  <a:schemeClr val="tx1"/>
                </a:solidFill>
                <a:latin typeface="Arial"/>
                <a:ea typeface="+mn-ea"/>
                <a:cs typeface="Arial"/>
              </a:rPr>
              <a:t>И ищи, пока возможно,</a:t>
            </a:r>
          </a:p>
          <a:p>
            <a:pPr algn="l" defTabSz="685800">
              <a:spcBef>
                <a:spcPts val="1350"/>
              </a:spcBef>
              <a:buClr>
                <a:srgbClr val="595959"/>
              </a:buClr>
            </a:pPr>
            <a:r>
              <a:rPr lang="ru-RU" sz="4400" b="1" dirty="0" smtClean="0">
                <a:solidFill>
                  <a:schemeClr val="tx1"/>
                </a:solidFill>
                <a:latin typeface="Arial"/>
                <a:ea typeface="+mn-ea"/>
                <a:cs typeface="Arial"/>
              </a:rPr>
              <a:t>Дар спасенья в небесах.</a:t>
            </a:r>
            <a:endParaRPr lang="ru-RU" sz="4400" b="1" dirty="0">
              <a:solidFill>
                <a:schemeClr val="tx1"/>
              </a:solidFill>
              <a:latin typeface="Arial"/>
              <a:cs typeface="Arial"/>
            </a:endParaRPr>
          </a:p>
          <a:p>
            <a:pPr algn="l" defTabSz="685800">
              <a:spcBef>
                <a:spcPts val="1350"/>
              </a:spcBef>
              <a:buClr>
                <a:srgbClr val="595959"/>
              </a:buClr>
            </a:pPr>
            <a:endParaRPr lang="ru-RU" sz="4400" b="1" dirty="0" smtClean="0">
              <a:solidFill>
                <a:schemeClr val="tx1"/>
              </a:solidFill>
              <a:latin typeface="Arial"/>
              <a:ea typeface="+mn-ea"/>
              <a:cs typeface="Arial"/>
            </a:endParaRPr>
          </a:p>
        </p:txBody>
      </p:sp>
    </p:spTree>
    <p:extLst>
      <p:ext uri="{BB962C8B-B14F-4D97-AF65-F5344CB8AC3E}">
        <p14:creationId xmlns:p14="http://schemas.microsoft.com/office/powerpoint/2010/main" val="862037683"/>
      </p:ext>
    </p:extLst>
  </p:cSld>
  <p:clrMapOvr>
    <a:masterClrMapping/>
  </p:clrMapOvr>
  <p:transition xmlns:p14="http://schemas.microsoft.com/office/powerpoint/2010/mai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1645919"/>
            <a:ext cx="8686800" cy="29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5000" b="1" dirty="0" smtClean="0">
                <a:solidFill>
                  <a:schemeClr val="tx1"/>
                </a:solidFill>
                <a:latin typeface="Arial"/>
                <a:ea typeface="+mn-ea"/>
                <a:cs typeface="Arial"/>
              </a:rPr>
              <a:t>И ищи, пока возможно, </a:t>
            </a:r>
          </a:p>
          <a:p>
            <a:pPr algn="l" defTabSz="685800">
              <a:spcBef>
                <a:spcPts val="1350"/>
              </a:spcBef>
              <a:buClr>
                <a:srgbClr val="595959"/>
              </a:buClr>
            </a:pPr>
            <a:r>
              <a:rPr lang="ru-RU" sz="5000" b="1" dirty="0" smtClean="0">
                <a:solidFill>
                  <a:schemeClr val="tx1"/>
                </a:solidFill>
                <a:latin typeface="Arial"/>
                <a:ea typeface="+mn-ea"/>
                <a:cs typeface="Arial"/>
              </a:rPr>
              <a:t>Дар спасенья в небесах.</a:t>
            </a:r>
          </a:p>
        </p:txBody>
      </p:sp>
    </p:spTree>
    <p:extLst>
      <p:ext uri="{BB962C8B-B14F-4D97-AF65-F5344CB8AC3E}">
        <p14:creationId xmlns:p14="http://schemas.microsoft.com/office/powerpoint/2010/main" val="527793286"/>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1645919"/>
            <a:ext cx="8686800" cy="29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Пробудись от сна, друг бедный,</a:t>
            </a:r>
          </a:p>
          <a:p>
            <a:pPr algn="l" defTabSz="685800">
              <a:spcBef>
                <a:spcPts val="1350"/>
              </a:spcBef>
              <a:buClr>
                <a:srgbClr val="595959"/>
              </a:buClr>
            </a:pPr>
            <a:r>
              <a:rPr lang="ru-RU" sz="4000" b="1" dirty="0" smtClean="0">
                <a:solidFill>
                  <a:schemeClr val="tx1"/>
                </a:solidFill>
                <a:latin typeface="Arial"/>
                <a:ea typeface="+mn-ea"/>
                <a:cs typeface="Arial"/>
              </a:rPr>
              <a:t>Сбрось греховный гнёт с души,</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8376" y="221471"/>
            <a:ext cx="8583405" cy="434243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Вот Спаситель, </a:t>
            </a:r>
          </a:p>
          <a:p>
            <a:pPr algn="l" defTabSz="685800">
              <a:spcBef>
                <a:spcPts val="1350"/>
              </a:spcBef>
              <a:buClr>
                <a:srgbClr val="595959"/>
              </a:buClr>
            </a:pPr>
            <a:r>
              <a:rPr lang="ru-RU" sz="4800" b="1" dirty="0" smtClean="0">
                <a:solidFill>
                  <a:schemeClr val="tx1"/>
                </a:solidFill>
                <a:latin typeface="Arial"/>
                <a:ea typeface="+mn-ea"/>
                <a:cs typeface="Arial"/>
              </a:rPr>
              <a:t>Царь Вселенной</a:t>
            </a:r>
            <a:r>
              <a:rPr lang="ru-RU" sz="4800" b="1" dirty="0" smtClean="0">
                <a:solidFill>
                  <a:schemeClr val="tx1"/>
                </a:solidFill>
                <a:latin typeface="Arial"/>
                <a:ea typeface="+mn-ea"/>
                <a:cs typeface="Arial"/>
              </a:rPr>
              <a:t>, </a:t>
            </a:r>
            <a:r>
              <a:rPr lang="mr-IN" sz="4800" b="1" dirty="0" smtClean="0">
                <a:solidFill>
                  <a:schemeClr val="tx1"/>
                </a:solidFill>
                <a:latin typeface="Arial"/>
                <a:ea typeface="+mn-ea"/>
                <a:cs typeface="Arial"/>
              </a:rPr>
              <a:t>–</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Ты к Нему теперь спеши.</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403475104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68376" y="221471"/>
            <a:ext cx="8583405" cy="434243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endParaRPr lang="ru-RU" sz="40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Вот Спаситель, </a:t>
            </a:r>
          </a:p>
          <a:p>
            <a:pPr algn="l" defTabSz="685800">
              <a:spcBef>
                <a:spcPts val="1350"/>
              </a:spcBef>
              <a:buClr>
                <a:srgbClr val="595959"/>
              </a:buClr>
            </a:pPr>
            <a:r>
              <a:rPr lang="ru-RU" sz="4800" b="1" dirty="0" smtClean="0">
                <a:solidFill>
                  <a:schemeClr val="tx1"/>
                </a:solidFill>
                <a:latin typeface="Arial"/>
                <a:ea typeface="+mn-ea"/>
                <a:cs typeface="Arial"/>
              </a:rPr>
              <a:t>Царь Вселенной</a:t>
            </a:r>
            <a:r>
              <a:rPr lang="ru-RU" sz="4800" b="1" dirty="0" smtClean="0">
                <a:solidFill>
                  <a:schemeClr val="tx1"/>
                </a:solidFill>
                <a:latin typeface="Arial"/>
                <a:ea typeface="+mn-ea"/>
                <a:cs typeface="Arial"/>
              </a:rPr>
              <a:t>, </a:t>
            </a:r>
            <a:r>
              <a:rPr lang="mr-IN" sz="4800" b="1" dirty="0" smtClean="0">
                <a:solidFill>
                  <a:schemeClr val="tx1"/>
                </a:solidFill>
                <a:latin typeface="Arial"/>
                <a:ea typeface="+mn-ea"/>
                <a:cs typeface="Arial"/>
              </a:rPr>
              <a:t>–</a:t>
            </a:r>
            <a:endParaRPr lang="ru-RU" sz="4800" b="1" dirty="0" smtClean="0">
              <a:solidFill>
                <a:schemeClr val="tx1"/>
              </a:solidFill>
              <a:latin typeface="Arial"/>
              <a:ea typeface="+mn-ea"/>
              <a:cs typeface="Arial"/>
            </a:endParaRPr>
          </a:p>
          <a:p>
            <a:pPr algn="l" defTabSz="685800">
              <a:spcBef>
                <a:spcPts val="1350"/>
              </a:spcBef>
              <a:buClr>
                <a:srgbClr val="595959"/>
              </a:buClr>
            </a:pPr>
            <a:r>
              <a:rPr lang="ru-RU" sz="4800" b="1" dirty="0" smtClean="0">
                <a:solidFill>
                  <a:schemeClr val="tx1"/>
                </a:solidFill>
                <a:latin typeface="Arial"/>
                <a:ea typeface="+mn-ea"/>
                <a:cs typeface="Arial"/>
              </a:rPr>
              <a:t>Ты к Нему теперь спеши.</a:t>
            </a:r>
            <a:endParaRPr lang="ru-RU" sz="4800" b="1" dirty="0">
              <a:solidFill>
                <a:schemeClr val="tx1"/>
              </a:solidFill>
              <a:latin typeface="Arial"/>
              <a:cs typeface="Arial"/>
            </a:endParaRPr>
          </a:p>
        </p:txBody>
      </p:sp>
    </p:spTree>
    <p:extLst>
      <p:ext uri="{BB962C8B-B14F-4D97-AF65-F5344CB8AC3E}">
        <p14:creationId xmlns:p14="http://schemas.microsoft.com/office/powerpoint/2010/main" val="31935316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757647"/>
            <a:ext cx="8686800" cy="38062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600" b="1" dirty="0" smtClean="0">
                <a:solidFill>
                  <a:schemeClr val="tx1"/>
                </a:solidFill>
                <a:latin typeface="Arial"/>
                <a:ea typeface="+mn-ea"/>
                <a:cs typeface="Arial"/>
              </a:rPr>
              <a:t>Даст тебе Он примиренье</a:t>
            </a:r>
          </a:p>
          <a:p>
            <a:pPr algn="l" defTabSz="685800">
              <a:spcBef>
                <a:spcPts val="1350"/>
              </a:spcBef>
              <a:buClr>
                <a:srgbClr val="595959"/>
              </a:buClr>
            </a:pPr>
            <a:r>
              <a:rPr lang="ru-RU" sz="4600" b="1" dirty="0" smtClean="0">
                <a:solidFill>
                  <a:schemeClr val="tx1"/>
                </a:solidFill>
                <a:latin typeface="Arial"/>
                <a:ea typeface="+mn-ea"/>
                <a:cs typeface="Arial"/>
              </a:rPr>
              <a:t>И грехи твои простит,</a:t>
            </a:r>
            <a:r>
              <a:rPr lang="ru-RU" sz="4600" b="1" dirty="0">
                <a:solidFill>
                  <a:schemeClr val="tx1"/>
                </a:solidFill>
                <a:latin typeface="Arial"/>
                <a:cs typeface="Arial"/>
              </a:rPr>
              <a:t> </a:t>
            </a:r>
            <a:endParaRPr lang="ru-RU" sz="4600" b="1" dirty="0" smtClean="0">
              <a:solidFill>
                <a:schemeClr val="tx1"/>
              </a:solidFill>
              <a:latin typeface="Arial"/>
              <a:cs typeface="Arial"/>
            </a:endParaRPr>
          </a:p>
          <a:p>
            <a:pPr algn="l" defTabSz="685800">
              <a:spcBef>
                <a:spcPts val="1350"/>
              </a:spcBef>
              <a:buClr>
                <a:srgbClr val="595959"/>
              </a:buClr>
            </a:pPr>
            <a:r>
              <a:rPr lang="ru-RU" sz="4600" b="1" dirty="0" smtClean="0">
                <a:solidFill>
                  <a:schemeClr val="tx1"/>
                </a:solidFill>
                <a:latin typeface="Arial"/>
                <a:cs typeface="Arial"/>
              </a:rPr>
              <a:t>Так </a:t>
            </a:r>
            <a:r>
              <a:rPr lang="ru-RU" sz="4600" b="1" dirty="0">
                <a:solidFill>
                  <a:schemeClr val="tx1"/>
                </a:solidFill>
                <a:latin typeface="Arial"/>
                <a:cs typeface="Arial"/>
              </a:rPr>
              <a:t>иди же, брось сомнение,</a:t>
            </a:r>
          </a:p>
          <a:p>
            <a:pPr algn="l" defTabSz="685800">
              <a:spcBef>
                <a:spcPts val="1350"/>
              </a:spcBef>
              <a:buClr>
                <a:srgbClr val="595959"/>
              </a:buClr>
            </a:pPr>
            <a:r>
              <a:rPr lang="ru-RU" sz="4600" b="1" dirty="0">
                <a:solidFill>
                  <a:schemeClr val="tx1"/>
                </a:solidFill>
                <a:latin typeface="Arial"/>
                <a:cs typeface="Arial"/>
              </a:rPr>
              <a:t>Чтоб спасенье получить.</a:t>
            </a:r>
          </a:p>
          <a:p>
            <a:pPr algn="l" defTabSz="685800">
              <a:spcBef>
                <a:spcPts val="1350"/>
              </a:spcBef>
              <a:buClr>
                <a:srgbClr val="595959"/>
              </a:buClr>
            </a:pPr>
            <a:endParaRPr lang="ru-RU" sz="4000" b="1" dirty="0" smtClean="0">
              <a:solidFill>
                <a:schemeClr val="tx1"/>
              </a:solidFill>
              <a:latin typeface="Arial"/>
              <a:ea typeface="+mn-ea"/>
              <a:cs typeface="Arial"/>
            </a:endParaRPr>
          </a:p>
        </p:txBody>
      </p:sp>
    </p:spTree>
    <p:extLst>
      <p:ext uri="{BB962C8B-B14F-4D97-AF65-F5344CB8AC3E}">
        <p14:creationId xmlns:p14="http://schemas.microsoft.com/office/powerpoint/2010/main" val="43199660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1645919"/>
            <a:ext cx="8686800" cy="29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600" b="1" dirty="0" smtClean="0">
                <a:solidFill>
                  <a:schemeClr val="tx1"/>
                </a:solidFill>
                <a:latin typeface="Arial"/>
                <a:ea typeface="+mn-ea"/>
                <a:cs typeface="Arial"/>
              </a:rPr>
              <a:t>Так иди же, брось сомнение,</a:t>
            </a:r>
          </a:p>
          <a:p>
            <a:pPr algn="l" defTabSz="685800">
              <a:spcBef>
                <a:spcPts val="1350"/>
              </a:spcBef>
              <a:buClr>
                <a:srgbClr val="595959"/>
              </a:buClr>
            </a:pPr>
            <a:r>
              <a:rPr lang="ru-RU" sz="4600" b="1" dirty="0" smtClean="0">
                <a:solidFill>
                  <a:schemeClr val="tx1"/>
                </a:solidFill>
                <a:latin typeface="Arial"/>
                <a:ea typeface="+mn-ea"/>
                <a:cs typeface="Arial"/>
              </a:rPr>
              <a:t>Чтоб спасенье получить.</a:t>
            </a:r>
          </a:p>
        </p:txBody>
      </p:sp>
    </p:spTree>
    <p:extLst>
      <p:ext uri="{BB962C8B-B14F-4D97-AF65-F5344CB8AC3E}">
        <p14:creationId xmlns:p14="http://schemas.microsoft.com/office/powerpoint/2010/main" val="304921941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757647"/>
            <a:ext cx="8879018" cy="38062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Не пойдёшь – </a:t>
            </a:r>
            <a:r>
              <a:rPr lang="ru-RU" sz="4000" b="1" dirty="0" smtClean="0">
                <a:solidFill>
                  <a:schemeClr val="tx1"/>
                </a:solidFill>
                <a:latin typeface="Arial"/>
                <a:ea typeface="+mn-ea"/>
                <a:cs typeface="Arial"/>
              </a:rPr>
              <a:t>пройдёт </a:t>
            </a:r>
            <a:r>
              <a:rPr lang="ru-RU" sz="4000" b="1" dirty="0" smtClean="0">
                <a:solidFill>
                  <a:schemeClr val="tx1"/>
                </a:solidFill>
                <a:latin typeface="Arial"/>
                <a:ea typeface="+mn-ea"/>
                <a:cs typeface="Arial"/>
              </a:rPr>
              <a:t>Спаситель,</a:t>
            </a:r>
          </a:p>
          <a:p>
            <a:pPr algn="l" defTabSz="685800">
              <a:spcBef>
                <a:spcPts val="1350"/>
              </a:spcBef>
              <a:buClr>
                <a:srgbClr val="595959"/>
              </a:buClr>
            </a:pPr>
            <a:r>
              <a:rPr lang="ru-RU" sz="4000" b="1" dirty="0" smtClean="0">
                <a:solidFill>
                  <a:schemeClr val="tx1"/>
                </a:solidFill>
                <a:latin typeface="Arial"/>
                <a:ea typeface="+mn-ea"/>
                <a:cs typeface="Arial"/>
              </a:rPr>
              <a:t>Ты останешься тогда</a:t>
            </a:r>
          </a:p>
          <a:p>
            <a:pPr algn="l" defTabSz="685800">
              <a:spcBef>
                <a:spcPts val="1350"/>
              </a:spcBef>
              <a:buClr>
                <a:srgbClr val="595959"/>
              </a:buClr>
            </a:pPr>
            <a:r>
              <a:rPr lang="ru-RU" sz="4000" b="1" dirty="0" smtClean="0">
                <a:solidFill>
                  <a:schemeClr val="tx1"/>
                </a:solidFill>
                <a:latin typeface="Arial"/>
                <a:ea typeface="+mn-ea"/>
                <a:cs typeface="Arial"/>
              </a:rPr>
              <a:t>И наследуешь погибель</a:t>
            </a:r>
          </a:p>
          <a:p>
            <a:pPr algn="l" defTabSz="685800">
              <a:spcBef>
                <a:spcPts val="1350"/>
              </a:spcBef>
              <a:buClr>
                <a:srgbClr val="595959"/>
              </a:buClr>
            </a:pPr>
            <a:r>
              <a:rPr lang="ru-RU" sz="4000" b="1" dirty="0" smtClean="0">
                <a:solidFill>
                  <a:schemeClr val="tx1"/>
                </a:solidFill>
                <a:latin typeface="Arial"/>
                <a:ea typeface="+mn-ea"/>
                <a:cs typeface="Arial"/>
              </a:rPr>
              <a:t>С миром грешным навсегда.</a:t>
            </a:r>
            <a:endParaRPr lang="ru-RU" sz="4000" b="1" dirty="0">
              <a:solidFill>
                <a:schemeClr val="tx1"/>
              </a:solidFill>
              <a:latin typeface="Arial"/>
              <a:cs typeface="Arial"/>
            </a:endParaRPr>
          </a:p>
          <a:p>
            <a:pPr algn="l" defTabSz="685800">
              <a:spcBef>
                <a:spcPts val="1350"/>
              </a:spcBef>
              <a:buClr>
                <a:srgbClr val="595959"/>
              </a:buClr>
            </a:pPr>
            <a:endParaRPr lang="ru-RU" sz="4000" b="1" dirty="0" smtClean="0">
              <a:solidFill>
                <a:schemeClr val="tx1"/>
              </a:solidFill>
              <a:latin typeface="Arial"/>
              <a:ea typeface="+mn-ea"/>
              <a:cs typeface="Arial"/>
            </a:endParaRPr>
          </a:p>
        </p:txBody>
      </p:sp>
    </p:spTree>
    <p:extLst>
      <p:ext uri="{BB962C8B-B14F-4D97-AF65-F5344CB8AC3E}">
        <p14:creationId xmlns:p14="http://schemas.microsoft.com/office/powerpoint/2010/main" val="1263086373"/>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1645919"/>
            <a:ext cx="8686800" cy="2917985"/>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600" b="1" dirty="0" smtClean="0">
                <a:solidFill>
                  <a:schemeClr val="tx1"/>
                </a:solidFill>
                <a:latin typeface="Arial"/>
                <a:ea typeface="+mn-ea"/>
                <a:cs typeface="Arial"/>
              </a:rPr>
              <a:t>И наследуешь погибель</a:t>
            </a:r>
          </a:p>
          <a:p>
            <a:pPr algn="l" defTabSz="685800">
              <a:spcBef>
                <a:spcPts val="1350"/>
              </a:spcBef>
              <a:buClr>
                <a:srgbClr val="595959"/>
              </a:buClr>
            </a:pPr>
            <a:r>
              <a:rPr lang="ru-RU" sz="4600" b="1" dirty="0" smtClean="0">
                <a:solidFill>
                  <a:schemeClr val="tx1"/>
                </a:solidFill>
                <a:latin typeface="Arial"/>
                <a:ea typeface="+mn-ea"/>
                <a:cs typeface="Arial"/>
              </a:rPr>
              <a:t>С миром грешным навсегда.</a:t>
            </a:r>
          </a:p>
        </p:txBody>
      </p:sp>
    </p:spTree>
    <p:extLst>
      <p:ext uri="{BB962C8B-B14F-4D97-AF65-F5344CB8AC3E}">
        <p14:creationId xmlns:p14="http://schemas.microsoft.com/office/powerpoint/2010/main" val="2087513454"/>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64982" y="757647"/>
            <a:ext cx="8879018" cy="380625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000" b="1" dirty="0" smtClean="0">
                <a:solidFill>
                  <a:schemeClr val="tx1"/>
                </a:solidFill>
                <a:latin typeface="Arial"/>
                <a:ea typeface="+mn-ea"/>
                <a:cs typeface="Arial"/>
              </a:rPr>
              <a:t>День пройдёт – и ты, рыдая,</a:t>
            </a:r>
          </a:p>
          <a:p>
            <a:pPr algn="l" defTabSz="685800">
              <a:spcBef>
                <a:spcPts val="1350"/>
              </a:spcBef>
              <a:buClr>
                <a:srgbClr val="595959"/>
              </a:buClr>
            </a:pPr>
            <a:r>
              <a:rPr lang="ru-RU" sz="4000" b="1" dirty="0" smtClean="0">
                <a:solidFill>
                  <a:schemeClr val="tx1"/>
                </a:solidFill>
                <a:latin typeface="Arial"/>
                <a:ea typeface="+mn-ea"/>
                <a:cs typeface="Arial"/>
              </a:rPr>
              <a:t>Вспомнишь, как Спаситель звал,</a:t>
            </a:r>
          </a:p>
          <a:p>
            <a:pPr algn="l" defTabSz="685800">
              <a:spcBef>
                <a:spcPts val="1350"/>
              </a:spcBef>
              <a:buClr>
                <a:srgbClr val="595959"/>
              </a:buClr>
            </a:pPr>
            <a:r>
              <a:rPr lang="ru-RU" sz="4000" b="1" dirty="0" smtClean="0">
                <a:solidFill>
                  <a:schemeClr val="tx1"/>
                </a:solidFill>
                <a:latin typeface="Arial"/>
                <a:ea typeface="+mn-ea"/>
                <a:cs typeface="Arial"/>
              </a:rPr>
              <a:t>И лишишься счастья рая,</a:t>
            </a:r>
          </a:p>
          <a:p>
            <a:pPr algn="l" defTabSz="685800">
              <a:spcBef>
                <a:spcPts val="1350"/>
              </a:spcBef>
              <a:buClr>
                <a:srgbClr val="595959"/>
              </a:buClr>
            </a:pPr>
            <a:r>
              <a:rPr lang="ru-RU" sz="4000" b="1" dirty="0" smtClean="0">
                <a:solidFill>
                  <a:schemeClr val="tx1"/>
                </a:solidFill>
                <a:latin typeface="Arial"/>
                <a:ea typeface="+mn-ea"/>
                <a:cs typeface="Arial"/>
              </a:rPr>
              <a:t>Что тебе Он предлагал.</a:t>
            </a:r>
            <a:endParaRPr lang="ru-RU" sz="4000" b="1" dirty="0">
              <a:solidFill>
                <a:schemeClr val="tx1"/>
              </a:solidFill>
              <a:latin typeface="Arial"/>
              <a:cs typeface="Arial"/>
            </a:endParaRPr>
          </a:p>
          <a:p>
            <a:pPr algn="l" defTabSz="685800">
              <a:spcBef>
                <a:spcPts val="1350"/>
              </a:spcBef>
              <a:buClr>
                <a:srgbClr val="595959"/>
              </a:buClr>
            </a:pPr>
            <a:endParaRPr lang="ru-RU" sz="4000" b="1" dirty="0" smtClean="0">
              <a:solidFill>
                <a:schemeClr val="tx1"/>
              </a:solidFill>
              <a:latin typeface="Arial"/>
              <a:ea typeface="+mn-ea"/>
              <a:cs typeface="Arial"/>
            </a:endParaRPr>
          </a:p>
        </p:txBody>
      </p:sp>
    </p:spTree>
    <p:extLst>
      <p:ext uri="{BB962C8B-B14F-4D97-AF65-F5344CB8AC3E}">
        <p14:creationId xmlns:p14="http://schemas.microsoft.com/office/powerpoint/2010/main" val="1685943081"/>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1026</TotalTime>
  <Words>168</Words>
  <Application>Microsoft Macintosh PowerPoint</Application>
  <PresentationFormat>On-screen Show (16:9)</PresentationFormat>
  <Paragraphs>35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85</cp:revision>
  <dcterms:modified xsi:type="dcterms:W3CDTF">2020-10-19T15:50:11Z</dcterms:modified>
</cp:coreProperties>
</file>