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sldIdLst>
    <p:sldId id="265" r:id="rId2"/>
    <p:sldId id="269" r:id="rId3"/>
    <p:sldId id="277" r:id="rId4"/>
    <p:sldId id="278" r:id="rId5"/>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94343" autoAdjust="0"/>
  </p:normalViewPr>
  <p:slideViewPr>
    <p:cSldViewPr snapToGrid="0" snapToObjects="1">
      <p:cViewPr>
        <p:scale>
          <a:sx n="90" d="100"/>
          <a:sy n="90" d="100"/>
        </p:scale>
        <p:origin x="882" y="6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180664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043729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Куда, усталый путник мой</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435492"/>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496389" y="227036"/>
            <a:ext cx="8477794" cy="4071801"/>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fontScale="925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smtClean="0">
                <a:solidFill>
                  <a:schemeClr val="tx1"/>
                </a:solidFill>
                <a:latin typeface="Arial"/>
                <a:ea typeface="+mn-ea"/>
                <a:cs typeface="Arial"/>
              </a:rPr>
              <a:t>Куда, усталый путник мой,</a:t>
            </a:r>
          </a:p>
          <a:p>
            <a:pPr algn="l" defTabSz="685800">
              <a:spcBef>
                <a:spcPts val="1350"/>
              </a:spcBef>
              <a:buClr>
                <a:srgbClr val="595959"/>
              </a:buClr>
            </a:pPr>
            <a:r>
              <a:rPr lang="ru-RU" sz="4400" b="1" dirty="0" smtClean="0">
                <a:solidFill>
                  <a:schemeClr val="tx1"/>
                </a:solidFill>
                <a:latin typeface="Arial"/>
                <a:ea typeface="+mn-ea"/>
                <a:cs typeface="Arial"/>
              </a:rPr>
              <a:t>Печально так идёшь?</a:t>
            </a:r>
          </a:p>
          <a:p>
            <a:pPr algn="l" defTabSz="685800">
              <a:spcBef>
                <a:spcPts val="1350"/>
              </a:spcBef>
              <a:buClr>
                <a:srgbClr val="595959"/>
              </a:buClr>
            </a:pPr>
            <a:r>
              <a:rPr lang="ru-RU" sz="4400" b="1" dirty="0" smtClean="0">
                <a:solidFill>
                  <a:schemeClr val="tx1"/>
                </a:solidFill>
                <a:latin typeface="Arial"/>
                <a:ea typeface="+mn-ea"/>
                <a:cs typeface="Arial"/>
              </a:rPr>
              <a:t>Спеши к стране своей родной, </a:t>
            </a:r>
          </a:p>
          <a:p>
            <a:pPr algn="l" defTabSz="685800">
              <a:spcBef>
                <a:spcPts val="1350"/>
              </a:spcBef>
              <a:buClr>
                <a:srgbClr val="595959"/>
              </a:buClr>
            </a:pPr>
            <a:r>
              <a:rPr lang="ru-RU" sz="4400" b="1" dirty="0" smtClean="0">
                <a:solidFill>
                  <a:schemeClr val="tx1"/>
                </a:solidFill>
                <a:latin typeface="Arial"/>
                <a:ea typeface="+mn-ea"/>
                <a:cs typeface="Arial"/>
              </a:rPr>
              <a:t>Там отдых ты найдёшь.</a:t>
            </a:r>
          </a:p>
          <a:p>
            <a:pPr algn="l" defTabSz="685800">
              <a:spcBef>
                <a:spcPts val="1350"/>
              </a:spcBef>
              <a:buClr>
                <a:srgbClr val="595959"/>
              </a:buClr>
            </a:pPr>
            <a:r>
              <a:rPr lang="ru-RU" sz="4400" b="1" dirty="0" smtClean="0">
                <a:solidFill>
                  <a:schemeClr val="tx1"/>
                </a:solidFill>
                <a:latin typeface="Arial"/>
                <a:ea typeface="+mn-ea"/>
                <a:cs typeface="Arial"/>
              </a:rPr>
              <a:t>Иди домой!</a:t>
            </a:r>
            <a:endParaRPr lang="ru-RU" sz="4400" b="1" dirty="0">
              <a:solidFill>
                <a:schemeClr val="tx1"/>
              </a:solidFill>
              <a:latin typeface="Arial"/>
              <a:ea typeface="+mn-ea"/>
              <a:cs typeface="Arial"/>
            </a:endParaRPr>
          </a:p>
          <a:p>
            <a:pPr algn="l" defTabSz="685800">
              <a:spcBef>
                <a:spcPts val="1350"/>
              </a:spcBef>
              <a:buClr>
                <a:srgbClr val="595959"/>
              </a:buClr>
            </a:pPr>
            <a:endParaRPr lang="ru-RU" sz="28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32916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496389" y="227036"/>
            <a:ext cx="8477794" cy="4071801"/>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smtClean="0">
                <a:solidFill>
                  <a:schemeClr val="tx1"/>
                </a:solidFill>
                <a:latin typeface="Arial"/>
                <a:ea typeface="+mn-ea"/>
                <a:cs typeface="Arial"/>
              </a:rPr>
              <a:t>Иди, израненный, больной,</a:t>
            </a:r>
          </a:p>
          <a:p>
            <a:pPr algn="l" defTabSz="685800">
              <a:spcBef>
                <a:spcPts val="1350"/>
              </a:spcBef>
              <a:buClr>
                <a:srgbClr val="595959"/>
              </a:buClr>
            </a:pPr>
            <a:r>
              <a:rPr lang="ru-RU" sz="4400" b="1" dirty="0" smtClean="0">
                <a:solidFill>
                  <a:schemeClr val="tx1"/>
                </a:solidFill>
                <a:latin typeface="Arial"/>
                <a:ea typeface="+mn-ea"/>
                <a:cs typeface="Arial"/>
              </a:rPr>
              <a:t>К великому Врачу.</a:t>
            </a:r>
          </a:p>
          <a:p>
            <a:pPr algn="l" defTabSz="685800">
              <a:spcBef>
                <a:spcPts val="1350"/>
              </a:spcBef>
              <a:buClr>
                <a:srgbClr val="595959"/>
              </a:buClr>
            </a:pPr>
            <a:r>
              <a:rPr lang="ru-RU" sz="4400" b="1" dirty="0" smtClean="0">
                <a:solidFill>
                  <a:schemeClr val="tx1"/>
                </a:solidFill>
                <a:latin typeface="Arial"/>
                <a:ea typeface="+mn-ea"/>
                <a:cs typeface="Arial"/>
              </a:rPr>
              <a:t>Он исцелит и даст покой,</a:t>
            </a:r>
          </a:p>
          <a:p>
            <a:pPr algn="l" defTabSz="685800">
              <a:spcBef>
                <a:spcPts val="1350"/>
              </a:spcBef>
              <a:buClr>
                <a:srgbClr val="595959"/>
              </a:buClr>
            </a:pPr>
            <a:r>
              <a:rPr lang="ru-RU" sz="4400" b="1" dirty="0" smtClean="0">
                <a:solidFill>
                  <a:schemeClr val="tx1"/>
                </a:solidFill>
                <a:latin typeface="Arial"/>
                <a:ea typeface="+mn-ea"/>
                <a:cs typeface="Arial"/>
              </a:rPr>
              <a:t>Простит твою вину.</a:t>
            </a:r>
          </a:p>
          <a:p>
            <a:pPr algn="l" defTabSz="685800">
              <a:spcBef>
                <a:spcPts val="1350"/>
              </a:spcBef>
              <a:buClr>
                <a:srgbClr val="595959"/>
              </a:buClr>
            </a:pPr>
            <a:r>
              <a:rPr lang="ru-RU" sz="4400" b="1" dirty="0" smtClean="0">
                <a:solidFill>
                  <a:schemeClr val="tx1"/>
                </a:solidFill>
                <a:latin typeface="Arial"/>
                <a:ea typeface="+mn-ea"/>
                <a:cs typeface="Arial"/>
              </a:rPr>
              <a:t>Иди домой!</a:t>
            </a:r>
            <a:endParaRPr lang="ru-RU" sz="4400" b="1" dirty="0">
              <a:solidFill>
                <a:schemeClr val="tx1"/>
              </a:solidFill>
              <a:latin typeface="Arial"/>
              <a:ea typeface="+mn-ea"/>
              <a:cs typeface="Arial"/>
            </a:endParaRPr>
          </a:p>
          <a:p>
            <a:pPr algn="l" defTabSz="685800">
              <a:spcBef>
                <a:spcPts val="1350"/>
              </a:spcBef>
              <a:buClr>
                <a:srgbClr val="595959"/>
              </a:buClr>
            </a:pPr>
            <a:endParaRPr lang="ru-RU" sz="2800" b="1" dirty="0">
              <a:solidFill>
                <a:schemeClr val="tx1"/>
              </a:solidFill>
              <a:latin typeface="Arial"/>
              <a:cs typeface="Arial"/>
            </a:endParaRPr>
          </a:p>
        </p:txBody>
      </p:sp>
    </p:spTree>
    <p:extLst>
      <p:ext uri="{BB962C8B-B14F-4D97-AF65-F5344CB8AC3E}">
        <p14:creationId xmlns:p14="http://schemas.microsoft.com/office/powerpoint/2010/main" val="1320093481"/>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350431"/>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496389" y="227036"/>
            <a:ext cx="8477794" cy="4071801"/>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smtClean="0">
                <a:solidFill>
                  <a:schemeClr val="tx1"/>
                </a:solidFill>
                <a:latin typeface="Arial"/>
                <a:ea typeface="+mn-ea"/>
                <a:cs typeface="Arial"/>
              </a:rPr>
              <a:t>Иди, подавленный тоской,</a:t>
            </a:r>
          </a:p>
          <a:p>
            <a:pPr algn="l" defTabSz="685800">
              <a:spcBef>
                <a:spcPts val="1350"/>
              </a:spcBef>
              <a:buClr>
                <a:srgbClr val="595959"/>
              </a:buClr>
            </a:pPr>
            <a:r>
              <a:rPr lang="ru-RU" sz="4400" b="1" dirty="0" smtClean="0">
                <a:solidFill>
                  <a:schemeClr val="tx1"/>
                </a:solidFill>
                <a:latin typeface="Arial"/>
                <a:ea typeface="+mn-ea"/>
                <a:cs typeface="Arial"/>
              </a:rPr>
              <a:t>Измученный грехом.</a:t>
            </a:r>
          </a:p>
          <a:p>
            <a:pPr algn="l" defTabSz="685800">
              <a:spcBef>
                <a:spcPts val="1350"/>
              </a:spcBef>
              <a:buClr>
                <a:srgbClr val="595959"/>
              </a:buClr>
            </a:pPr>
            <a:r>
              <a:rPr lang="ru-RU" sz="4400" b="1" dirty="0" smtClean="0">
                <a:solidFill>
                  <a:schemeClr val="tx1"/>
                </a:solidFill>
                <a:latin typeface="Arial"/>
                <a:ea typeface="+mn-ea"/>
                <a:cs typeface="Arial"/>
              </a:rPr>
              <a:t>Христос зовёт тебя с Собой,</a:t>
            </a:r>
          </a:p>
          <a:p>
            <a:pPr algn="l" defTabSz="685800">
              <a:spcBef>
                <a:spcPts val="1350"/>
              </a:spcBef>
              <a:buClr>
                <a:srgbClr val="595959"/>
              </a:buClr>
            </a:pPr>
            <a:r>
              <a:rPr lang="ru-RU" sz="4400" b="1" dirty="0" smtClean="0">
                <a:solidFill>
                  <a:schemeClr val="tx1"/>
                </a:solidFill>
                <a:latin typeface="Arial"/>
                <a:ea typeface="+mn-ea"/>
                <a:cs typeface="Arial"/>
              </a:rPr>
              <a:t>Спеши в Отцовский дом.</a:t>
            </a:r>
          </a:p>
          <a:p>
            <a:pPr algn="l" defTabSz="685800">
              <a:spcBef>
                <a:spcPts val="1350"/>
              </a:spcBef>
              <a:buClr>
                <a:srgbClr val="595959"/>
              </a:buClr>
            </a:pPr>
            <a:r>
              <a:rPr lang="ru-RU" sz="4400" b="1" dirty="0" smtClean="0">
                <a:solidFill>
                  <a:schemeClr val="tx1"/>
                </a:solidFill>
                <a:latin typeface="Arial"/>
                <a:ea typeface="+mn-ea"/>
                <a:cs typeface="Arial"/>
              </a:rPr>
              <a:t>Иди домой!</a:t>
            </a:r>
            <a:endParaRPr lang="ru-RU" sz="4400" b="1" dirty="0">
              <a:solidFill>
                <a:schemeClr val="tx1"/>
              </a:solidFill>
              <a:latin typeface="Arial"/>
              <a:ea typeface="+mn-ea"/>
              <a:cs typeface="Arial"/>
            </a:endParaRPr>
          </a:p>
          <a:p>
            <a:pPr algn="l" defTabSz="685800">
              <a:spcBef>
                <a:spcPts val="1350"/>
              </a:spcBef>
              <a:buClr>
                <a:srgbClr val="595959"/>
              </a:buClr>
            </a:pPr>
            <a:endParaRPr lang="ru-RU" sz="2800" b="1" dirty="0">
              <a:solidFill>
                <a:schemeClr val="tx1"/>
              </a:solidFill>
              <a:latin typeface="Arial"/>
              <a:cs typeface="Arial"/>
            </a:endParaRPr>
          </a:p>
        </p:txBody>
      </p:sp>
    </p:spTree>
    <p:extLst>
      <p:ext uri="{BB962C8B-B14F-4D97-AF65-F5344CB8AC3E}">
        <p14:creationId xmlns:p14="http://schemas.microsoft.com/office/powerpoint/2010/main" val="3638141154"/>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1008</TotalTime>
  <Words>74</Words>
  <Application>Microsoft Office PowerPoint</Application>
  <PresentationFormat>Экран (16:9)</PresentationFormat>
  <Paragraphs>16</Paragraphs>
  <Slides>4</Slides>
  <Notes>4</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4</vt:i4>
      </vt:variant>
    </vt:vector>
  </HeadingPairs>
  <TitlesOfParts>
    <vt:vector size="15" baseType="lpstr">
      <vt:lpstr>Adobe Garamond Pro</vt:lpstr>
      <vt:lpstr>Arial</vt:lpstr>
      <vt:lpstr>Avenir Next Condensed Demi Bold</vt:lpstr>
      <vt:lpstr>Avenir Next Condensed Regular</vt:lpstr>
      <vt:lpstr>Calibri</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LenaV</cp:lastModifiedBy>
  <cp:revision>79</cp:revision>
  <dcterms:modified xsi:type="dcterms:W3CDTF">2020-10-18T09:25:28Z</dcterms:modified>
</cp:coreProperties>
</file>