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65" r:id="rId2"/>
    <p:sldId id="269" r:id="rId3"/>
    <p:sldId id="278" r:id="rId4"/>
    <p:sldId id="277" r:id="rId5"/>
    <p:sldId id="279" r:id="rId6"/>
    <p:sldId id="280" r:id="rId7"/>
    <p:sldId id="281" r:id="rId8"/>
    <p:sldId id="282" r:id="rId9"/>
    <p:sldId id="283" r:id="rId10"/>
    <p:sldId id="284" r:id="rId11"/>
    <p:sldId id="285" r:id="rId12"/>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73" d="100"/>
          <a:sy n="73" d="100"/>
        </p:scale>
        <p:origin x="1362" y="-9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16546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6472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51746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64214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167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94901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7153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90260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4574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Вернись, вернись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662213"/>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Твои грехи,</a:t>
            </a:r>
          </a:p>
          <a:p>
            <a:pPr algn="l" defTabSz="685800">
              <a:spcBef>
                <a:spcPts val="600"/>
              </a:spcBef>
              <a:buClr>
                <a:srgbClr val="595959"/>
              </a:buClr>
            </a:pPr>
            <a:r>
              <a:rPr lang="ru-RU" sz="4400" b="1" dirty="0" smtClean="0">
                <a:solidFill>
                  <a:schemeClr val="tx1"/>
                </a:solidFill>
                <a:latin typeface="Arial"/>
                <a:ea typeface="+mn-ea"/>
                <a:cs typeface="Arial"/>
              </a:rPr>
              <a:t>Соблазны и волненья,</a:t>
            </a:r>
          </a:p>
          <a:p>
            <a:pPr algn="l" defTabSz="685800">
              <a:spcBef>
                <a:spcPts val="600"/>
              </a:spcBef>
              <a:buClr>
                <a:srgbClr val="595959"/>
              </a:buClr>
            </a:pPr>
            <a:r>
              <a:rPr lang="ru-RU" sz="4400" b="1" dirty="0" smtClean="0">
                <a:solidFill>
                  <a:schemeClr val="tx1"/>
                </a:solidFill>
                <a:latin typeface="Arial"/>
                <a:ea typeface="+mn-ea"/>
                <a:cs typeface="Arial"/>
              </a:rPr>
              <a:t>Как тяжкий сон,</a:t>
            </a:r>
          </a:p>
          <a:p>
            <a:pPr algn="l" defTabSz="685800">
              <a:spcBef>
                <a:spcPts val="600"/>
              </a:spcBef>
              <a:buClr>
                <a:srgbClr val="595959"/>
              </a:buClr>
            </a:pPr>
            <a:r>
              <a:rPr lang="ru-RU" sz="4400" b="1" dirty="0" smtClean="0">
                <a:solidFill>
                  <a:schemeClr val="tx1"/>
                </a:solidFill>
                <a:latin typeface="Arial"/>
                <a:ea typeface="+mn-ea"/>
                <a:cs typeface="Arial"/>
              </a:rPr>
              <a:t>Исчезнут навсегда;</a:t>
            </a:r>
            <a:endParaRPr lang="ru-RU" sz="4400" b="1" dirty="0" smtClean="0">
              <a:solidFill>
                <a:schemeClr val="tx1"/>
              </a:solidFill>
              <a:latin typeface="Arial"/>
              <a:ea typeface="+mn-ea"/>
              <a:cs typeface="Arial"/>
            </a:endParaRPr>
          </a:p>
        </p:txBody>
      </p:sp>
    </p:spTree>
    <p:extLst>
      <p:ext uri="{BB962C8B-B14F-4D97-AF65-F5344CB8AC3E}">
        <p14:creationId xmlns:p14="http://schemas.microsoft.com/office/powerpoint/2010/main" val="167809067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662213"/>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В любви Христа,</a:t>
            </a:r>
          </a:p>
          <a:p>
            <a:pPr algn="l" defTabSz="685800">
              <a:spcBef>
                <a:spcPts val="600"/>
              </a:spcBef>
              <a:buClr>
                <a:srgbClr val="595959"/>
              </a:buClr>
            </a:pPr>
            <a:r>
              <a:rPr lang="ru-RU" sz="4400" b="1" dirty="0" smtClean="0">
                <a:solidFill>
                  <a:schemeClr val="tx1"/>
                </a:solidFill>
                <a:latin typeface="Arial"/>
                <a:ea typeface="+mn-ea"/>
                <a:cs typeface="Arial"/>
              </a:rPr>
              <a:t>В Его святом общение</a:t>
            </a:r>
          </a:p>
          <a:p>
            <a:pPr algn="l" defTabSz="685800">
              <a:spcBef>
                <a:spcPts val="600"/>
              </a:spcBef>
              <a:buClr>
                <a:srgbClr val="595959"/>
              </a:buClr>
            </a:pPr>
            <a:r>
              <a:rPr lang="ru-RU" sz="4400" b="1" dirty="0" smtClean="0">
                <a:solidFill>
                  <a:schemeClr val="tx1"/>
                </a:solidFill>
                <a:latin typeface="Arial"/>
                <a:ea typeface="+mn-ea"/>
                <a:cs typeface="Arial"/>
              </a:rPr>
              <a:t>О прошлом ты</a:t>
            </a:r>
          </a:p>
          <a:p>
            <a:pPr algn="l" defTabSz="685800">
              <a:spcBef>
                <a:spcPts val="600"/>
              </a:spcBef>
              <a:buClr>
                <a:srgbClr val="595959"/>
              </a:buClr>
            </a:pPr>
            <a:r>
              <a:rPr lang="ru-RU" sz="4400" b="1" dirty="0" smtClean="0">
                <a:solidFill>
                  <a:schemeClr val="tx1"/>
                </a:solidFill>
                <a:latin typeface="Arial"/>
                <a:ea typeface="+mn-ea"/>
                <a:cs typeface="Arial"/>
              </a:rPr>
              <a:t>Не вспомнишь никогда.</a:t>
            </a:r>
            <a:endParaRPr lang="ru-RU" sz="4400" b="1" dirty="0" smtClean="0">
              <a:solidFill>
                <a:schemeClr val="tx1"/>
              </a:solidFill>
              <a:latin typeface="Arial"/>
              <a:ea typeface="+mn-ea"/>
              <a:cs typeface="Arial"/>
            </a:endParaRPr>
          </a:p>
        </p:txBody>
      </p:sp>
    </p:spTree>
    <p:extLst>
      <p:ext uri="{BB962C8B-B14F-4D97-AF65-F5344CB8AC3E}">
        <p14:creationId xmlns:p14="http://schemas.microsoft.com/office/powerpoint/2010/main" val="186043517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33395" y="552450"/>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Вернись, вернись! </a:t>
            </a:r>
          </a:p>
          <a:p>
            <a:pPr algn="l" defTabSz="685800">
              <a:spcBef>
                <a:spcPts val="600"/>
              </a:spcBef>
              <a:buClr>
                <a:srgbClr val="595959"/>
              </a:buClr>
            </a:pPr>
            <a:r>
              <a:rPr lang="ru-RU" sz="4400" b="1" dirty="0" smtClean="0">
                <a:solidFill>
                  <a:schemeClr val="tx1"/>
                </a:solidFill>
                <a:latin typeface="Arial"/>
                <a:ea typeface="+mn-ea"/>
                <a:cs typeface="Arial"/>
              </a:rPr>
              <a:t>Ты так блуждал далёко,</a:t>
            </a:r>
          </a:p>
          <a:p>
            <a:pPr algn="l" defTabSz="685800">
              <a:spcBef>
                <a:spcPts val="600"/>
              </a:spcBef>
              <a:buClr>
                <a:srgbClr val="595959"/>
              </a:buClr>
            </a:pPr>
            <a:r>
              <a:rPr lang="ru-RU" sz="4400" b="1" dirty="0" smtClean="0">
                <a:solidFill>
                  <a:schemeClr val="tx1"/>
                </a:solidFill>
                <a:latin typeface="Arial"/>
                <a:ea typeface="+mn-ea"/>
                <a:cs typeface="Arial"/>
              </a:rPr>
              <a:t>В пути не раз </a:t>
            </a:r>
          </a:p>
          <a:p>
            <a:pPr algn="l" defTabSz="685800">
              <a:spcBef>
                <a:spcPts val="600"/>
              </a:spcBef>
              <a:buClr>
                <a:srgbClr val="595959"/>
              </a:buClr>
            </a:pPr>
            <a:r>
              <a:rPr lang="ru-RU" sz="4400" b="1" dirty="0" smtClean="0">
                <a:solidFill>
                  <a:schemeClr val="tx1"/>
                </a:solidFill>
                <a:latin typeface="Arial"/>
                <a:ea typeface="+mn-ea"/>
                <a:cs typeface="Arial"/>
              </a:rPr>
              <a:t>И падал, и страдал,</a:t>
            </a:r>
          </a:p>
          <a:p>
            <a:pPr algn="l" defTabSz="685800">
              <a:spcBef>
                <a:spcPts val="60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22260"/>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endParaRPr lang="ru-RU" sz="3600" b="1" dirty="0" smtClean="0">
              <a:solidFill>
                <a:schemeClr val="tx1"/>
              </a:solidFill>
              <a:latin typeface="Arial"/>
              <a:ea typeface="+mn-ea"/>
              <a:cs typeface="Arial"/>
            </a:endParaRPr>
          </a:p>
          <a:p>
            <a:pPr algn="l" defTabSz="685800">
              <a:spcBef>
                <a:spcPts val="600"/>
              </a:spcBef>
              <a:buClr>
                <a:srgbClr val="595959"/>
              </a:buClr>
            </a:pPr>
            <a:r>
              <a:rPr lang="ru-RU" sz="4400" b="1" dirty="0" smtClean="0">
                <a:solidFill>
                  <a:schemeClr val="tx1"/>
                </a:solidFill>
                <a:latin typeface="Arial"/>
                <a:ea typeface="+mn-ea"/>
                <a:cs typeface="Arial"/>
              </a:rPr>
              <a:t>Истерзанный, </a:t>
            </a:r>
          </a:p>
          <a:p>
            <a:pPr algn="l" defTabSz="685800">
              <a:spcBef>
                <a:spcPts val="600"/>
              </a:spcBef>
              <a:buClr>
                <a:srgbClr val="595959"/>
              </a:buClr>
            </a:pPr>
            <a:r>
              <a:rPr lang="ru-RU" sz="4400" b="1" dirty="0" smtClean="0">
                <a:solidFill>
                  <a:schemeClr val="tx1"/>
                </a:solidFill>
                <a:latin typeface="Arial"/>
                <a:ea typeface="+mn-ea"/>
                <a:cs typeface="Arial"/>
              </a:rPr>
              <a:t>изъязвлённый глубоко,</a:t>
            </a:r>
          </a:p>
          <a:p>
            <a:pPr algn="l" defTabSz="685800">
              <a:spcBef>
                <a:spcPts val="600"/>
              </a:spcBef>
              <a:buClr>
                <a:srgbClr val="595959"/>
              </a:buClr>
            </a:pPr>
            <a:r>
              <a:rPr lang="ru-RU" sz="4400" b="1" dirty="0" smtClean="0">
                <a:solidFill>
                  <a:schemeClr val="tx1"/>
                </a:solidFill>
                <a:latin typeface="Arial"/>
                <a:ea typeface="+mn-ea"/>
                <a:cs typeface="Arial"/>
              </a:rPr>
              <a:t>Ты близкой гибели </a:t>
            </a:r>
          </a:p>
          <a:p>
            <a:pPr algn="l" defTabSz="685800">
              <a:spcBef>
                <a:spcPts val="600"/>
              </a:spcBef>
              <a:buClr>
                <a:srgbClr val="595959"/>
              </a:buClr>
            </a:pPr>
            <a:r>
              <a:rPr lang="ru-RU" sz="4400" b="1" dirty="0" smtClean="0">
                <a:solidFill>
                  <a:schemeClr val="tx1"/>
                </a:solidFill>
                <a:latin typeface="Arial"/>
                <a:ea typeface="+mn-ea"/>
                <a:cs typeface="Arial"/>
              </a:rPr>
              <a:t>Не сознавал.</a:t>
            </a:r>
            <a:endParaRPr lang="ru-RU" sz="4400" b="1" dirty="0">
              <a:solidFill>
                <a:schemeClr val="tx1"/>
              </a:solidFill>
              <a:latin typeface="Arial"/>
              <a:ea typeface="+mn-ea"/>
              <a:cs typeface="Arial"/>
            </a:endParaRPr>
          </a:p>
          <a:p>
            <a:pPr algn="l" defTabSz="685800">
              <a:spcBef>
                <a:spcPts val="60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75595467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530190"/>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Ты долго шёл, </a:t>
            </a:r>
          </a:p>
          <a:p>
            <a:pPr algn="l" defTabSz="685800">
              <a:spcBef>
                <a:spcPts val="600"/>
              </a:spcBef>
              <a:buClr>
                <a:srgbClr val="595959"/>
              </a:buClr>
            </a:pPr>
            <a:r>
              <a:rPr lang="ru-RU" sz="4400" b="1" dirty="0" smtClean="0">
                <a:solidFill>
                  <a:schemeClr val="tx1"/>
                </a:solidFill>
                <a:latin typeface="Arial"/>
                <a:ea typeface="+mn-ea"/>
                <a:cs typeface="Arial"/>
              </a:rPr>
              <a:t>Изранил себе ноги,</a:t>
            </a:r>
          </a:p>
          <a:p>
            <a:pPr algn="l" defTabSz="685800">
              <a:spcBef>
                <a:spcPts val="600"/>
              </a:spcBef>
              <a:buClr>
                <a:srgbClr val="595959"/>
              </a:buClr>
            </a:pPr>
            <a:r>
              <a:rPr lang="ru-RU" sz="4400" b="1" dirty="0" smtClean="0">
                <a:solidFill>
                  <a:schemeClr val="tx1"/>
                </a:solidFill>
                <a:latin typeface="Arial"/>
                <a:ea typeface="+mn-ea"/>
                <a:cs typeface="Arial"/>
              </a:rPr>
              <a:t>В очах твоих </a:t>
            </a:r>
          </a:p>
          <a:p>
            <a:pPr algn="l" defTabSz="685800">
              <a:spcBef>
                <a:spcPts val="600"/>
              </a:spcBef>
              <a:buClr>
                <a:srgbClr val="595959"/>
              </a:buClr>
            </a:pPr>
            <a:r>
              <a:rPr lang="ru-RU" sz="4400" b="1" dirty="0" smtClean="0">
                <a:solidFill>
                  <a:schemeClr val="tx1"/>
                </a:solidFill>
                <a:latin typeface="Arial"/>
                <a:ea typeface="+mn-ea"/>
                <a:cs typeface="Arial"/>
              </a:rPr>
              <a:t>Блеск юности погас;</a:t>
            </a:r>
          </a:p>
        </p:txBody>
      </p:sp>
    </p:spTree>
    <p:extLst>
      <p:ext uri="{BB962C8B-B14F-4D97-AF65-F5344CB8AC3E}">
        <p14:creationId xmlns:p14="http://schemas.microsoft.com/office/powerpoint/2010/main" val="108195555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662213"/>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Вернись же, друг, </a:t>
            </a:r>
          </a:p>
          <a:p>
            <a:pPr algn="l" defTabSz="685800">
              <a:spcBef>
                <a:spcPts val="600"/>
              </a:spcBef>
              <a:buClr>
                <a:srgbClr val="595959"/>
              </a:buClr>
            </a:pPr>
            <a:r>
              <a:rPr lang="ru-RU" sz="4400" b="1" dirty="0" smtClean="0">
                <a:solidFill>
                  <a:schemeClr val="tx1"/>
                </a:solidFill>
                <a:latin typeface="Arial"/>
                <a:ea typeface="+mn-ea"/>
                <a:cs typeface="Arial"/>
              </a:rPr>
              <a:t>С погибельной дороги,</a:t>
            </a:r>
          </a:p>
          <a:p>
            <a:pPr algn="l" defTabSz="685800">
              <a:spcBef>
                <a:spcPts val="600"/>
              </a:spcBef>
              <a:buClr>
                <a:srgbClr val="595959"/>
              </a:buClr>
            </a:pPr>
            <a:r>
              <a:rPr lang="ru-RU" sz="4400" b="1" dirty="0" smtClean="0">
                <a:solidFill>
                  <a:schemeClr val="tx1"/>
                </a:solidFill>
                <a:latin typeface="Arial"/>
                <a:ea typeface="+mn-ea"/>
                <a:cs typeface="Arial"/>
              </a:rPr>
              <a:t>Пока не пробил </a:t>
            </a:r>
          </a:p>
          <a:p>
            <a:pPr algn="l" defTabSz="685800">
              <a:spcBef>
                <a:spcPts val="600"/>
              </a:spcBef>
              <a:buClr>
                <a:srgbClr val="595959"/>
              </a:buClr>
            </a:pPr>
            <a:r>
              <a:rPr lang="ru-RU" sz="4400" b="1" dirty="0" smtClean="0">
                <a:solidFill>
                  <a:schemeClr val="tx1"/>
                </a:solidFill>
                <a:latin typeface="Arial"/>
                <a:ea typeface="+mn-ea"/>
                <a:cs typeface="Arial"/>
              </a:rPr>
              <a:t>Твой последний час!</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285228475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662213"/>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Вернись! Уже ль</a:t>
            </a:r>
          </a:p>
          <a:p>
            <a:pPr algn="l" defTabSz="685800">
              <a:spcBef>
                <a:spcPts val="600"/>
              </a:spcBef>
              <a:buClr>
                <a:srgbClr val="595959"/>
              </a:buClr>
            </a:pPr>
            <a:r>
              <a:rPr lang="ru-RU" sz="4400" b="1" dirty="0" smtClean="0">
                <a:solidFill>
                  <a:schemeClr val="tx1"/>
                </a:solidFill>
                <a:latin typeface="Arial"/>
                <a:ea typeface="+mn-ea"/>
                <a:cs typeface="Arial"/>
              </a:rPr>
              <a:t>Тебе не надоело</a:t>
            </a:r>
          </a:p>
          <a:p>
            <a:pPr algn="l" defTabSz="685800">
              <a:spcBef>
                <a:spcPts val="600"/>
              </a:spcBef>
              <a:buClr>
                <a:srgbClr val="595959"/>
              </a:buClr>
            </a:pPr>
            <a:r>
              <a:rPr lang="ru-RU" sz="4400" b="1" dirty="0" smtClean="0">
                <a:solidFill>
                  <a:schemeClr val="tx1"/>
                </a:solidFill>
                <a:latin typeface="Arial"/>
                <a:ea typeface="+mn-ea"/>
                <a:cs typeface="Arial"/>
              </a:rPr>
              <a:t>Блуждать в пустыне</a:t>
            </a:r>
          </a:p>
          <a:p>
            <a:pPr algn="l" defTabSz="685800">
              <a:spcBef>
                <a:spcPts val="600"/>
              </a:spcBef>
              <a:buClr>
                <a:srgbClr val="595959"/>
              </a:buClr>
            </a:pPr>
            <a:r>
              <a:rPr lang="ru-RU" sz="4400" b="1" dirty="0" smtClean="0">
                <a:solidFill>
                  <a:schemeClr val="tx1"/>
                </a:solidFill>
                <a:latin typeface="Arial"/>
                <a:ea typeface="+mn-ea"/>
                <a:cs typeface="Arial"/>
              </a:rPr>
              <a:t>Мрака и грехов?</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189245712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662213"/>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Вернись, вернись!</a:t>
            </a:r>
          </a:p>
          <a:p>
            <a:pPr algn="l" defTabSz="685800">
              <a:spcBef>
                <a:spcPts val="600"/>
              </a:spcBef>
              <a:buClr>
                <a:srgbClr val="595959"/>
              </a:buClr>
            </a:pPr>
            <a:r>
              <a:rPr lang="ru-RU" sz="4400" b="1" dirty="0" smtClean="0">
                <a:solidFill>
                  <a:schemeClr val="tx1"/>
                </a:solidFill>
                <a:latin typeface="Arial"/>
                <a:ea typeface="+mn-ea"/>
                <a:cs typeface="Arial"/>
              </a:rPr>
              <a:t>Твой бедный дух и тело</a:t>
            </a:r>
          </a:p>
          <a:p>
            <a:pPr algn="l" defTabSz="685800">
              <a:spcBef>
                <a:spcPts val="600"/>
              </a:spcBef>
              <a:buClr>
                <a:srgbClr val="595959"/>
              </a:buClr>
            </a:pPr>
            <a:r>
              <a:rPr lang="ru-RU" sz="4400" b="1" dirty="0" smtClean="0">
                <a:solidFill>
                  <a:schemeClr val="tx1"/>
                </a:solidFill>
                <a:latin typeface="Arial"/>
                <a:ea typeface="+mn-ea"/>
                <a:cs typeface="Arial"/>
              </a:rPr>
              <a:t>Бог вырвет лишь</a:t>
            </a:r>
          </a:p>
          <a:p>
            <a:pPr algn="l" defTabSz="685800">
              <a:spcBef>
                <a:spcPts val="600"/>
              </a:spcBef>
              <a:buClr>
                <a:srgbClr val="595959"/>
              </a:buClr>
            </a:pPr>
            <a:r>
              <a:rPr lang="ru-RU" sz="4400" b="1" dirty="0" smtClean="0">
                <a:solidFill>
                  <a:schemeClr val="tx1"/>
                </a:solidFill>
                <a:latin typeface="Arial"/>
                <a:ea typeface="+mn-ea"/>
                <a:cs typeface="Arial"/>
              </a:rPr>
              <a:t>Из вражеских оков.</a:t>
            </a:r>
            <a:endParaRPr lang="ru-RU" sz="4400" b="1" dirty="0" smtClean="0">
              <a:solidFill>
                <a:schemeClr val="tx1"/>
              </a:solidFill>
              <a:latin typeface="Arial"/>
              <a:ea typeface="+mn-ea"/>
              <a:cs typeface="Arial"/>
            </a:endParaRPr>
          </a:p>
        </p:txBody>
      </p:sp>
    </p:spTree>
    <p:extLst>
      <p:ext uri="{BB962C8B-B14F-4D97-AF65-F5344CB8AC3E}">
        <p14:creationId xmlns:p14="http://schemas.microsoft.com/office/powerpoint/2010/main" val="358306330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662213"/>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Вернись, вернись!</a:t>
            </a:r>
          </a:p>
          <a:p>
            <a:pPr algn="l" defTabSz="685800">
              <a:spcBef>
                <a:spcPts val="600"/>
              </a:spcBef>
              <a:buClr>
                <a:srgbClr val="595959"/>
              </a:buClr>
            </a:pPr>
            <a:r>
              <a:rPr lang="ru-RU" sz="4400" b="1" dirty="0" smtClean="0">
                <a:solidFill>
                  <a:schemeClr val="tx1"/>
                </a:solidFill>
                <a:latin typeface="Arial"/>
                <a:ea typeface="+mn-ea"/>
                <a:cs typeface="Arial"/>
              </a:rPr>
              <a:t>В твоей родной отчизне</a:t>
            </a:r>
          </a:p>
          <a:p>
            <a:pPr algn="l" defTabSz="685800">
              <a:spcBef>
                <a:spcPts val="600"/>
              </a:spcBef>
              <a:buClr>
                <a:srgbClr val="595959"/>
              </a:buClr>
            </a:pPr>
            <a:r>
              <a:rPr lang="ru-RU" sz="4400" b="1" dirty="0" smtClean="0">
                <a:solidFill>
                  <a:schemeClr val="tx1"/>
                </a:solidFill>
                <a:latin typeface="Arial"/>
                <a:ea typeface="+mn-ea"/>
                <a:cs typeface="Arial"/>
              </a:rPr>
              <a:t>Ты отдохнешь</a:t>
            </a:r>
          </a:p>
          <a:p>
            <a:pPr algn="l" defTabSz="685800">
              <a:spcBef>
                <a:spcPts val="600"/>
              </a:spcBef>
              <a:buClr>
                <a:srgbClr val="595959"/>
              </a:buClr>
            </a:pPr>
            <a:r>
              <a:rPr lang="ru-RU" sz="4400" b="1" dirty="0" smtClean="0">
                <a:solidFill>
                  <a:schemeClr val="tx1"/>
                </a:solidFill>
                <a:latin typeface="Arial"/>
                <a:ea typeface="+mn-ea"/>
                <a:cs typeface="Arial"/>
              </a:rPr>
              <a:t>И телом, и душой,</a:t>
            </a:r>
            <a:endParaRPr lang="ru-RU" sz="4400" b="1" dirty="0" smtClean="0">
              <a:solidFill>
                <a:schemeClr val="tx1"/>
              </a:solidFill>
              <a:latin typeface="Arial"/>
              <a:ea typeface="+mn-ea"/>
              <a:cs typeface="Arial"/>
            </a:endParaRPr>
          </a:p>
        </p:txBody>
      </p:sp>
    </p:spTree>
    <p:extLst>
      <p:ext uri="{BB962C8B-B14F-4D97-AF65-F5344CB8AC3E}">
        <p14:creationId xmlns:p14="http://schemas.microsoft.com/office/powerpoint/2010/main" val="379068599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1652" y="662213"/>
            <a:ext cx="8549973" cy="4359127"/>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400" b="1" dirty="0" smtClean="0">
                <a:solidFill>
                  <a:schemeClr val="tx1"/>
                </a:solidFill>
                <a:latin typeface="Arial"/>
                <a:ea typeface="+mn-ea"/>
                <a:cs typeface="Arial"/>
              </a:rPr>
              <a:t>С Христом в святой </a:t>
            </a:r>
          </a:p>
          <a:p>
            <a:pPr algn="l" defTabSz="685800">
              <a:spcBef>
                <a:spcPts val="600"/>
              </a:spcBef>
              <a:buClr>
                <a:srgbClr val="595959"/>
              </a:buClr>
            </a:pPr>
            <a:r>
              <a:rPr lang="ru-RU" sz="4400" b="1" dirty="0" smtClean="0">
                <a:solidFill>
                  <a:schemeClr val="tx1"/>
                </a:solidFill>
                <a:latin typeface="Arial"/>
                <a:ea typeface="+mn-ea"/>
                <a:cs typeface="Arial"/>
              </a:rPr>
              <a:t>И обновленной жизни</a:t>
            </a:r>
          </a:p>
          <a:p>
            <a:pPr algn="l" defTabSz="685800">
              <a:spcBef>
                <a:spcPts val="600"/>
              </a:spcBef>
              <a:buClr>
                <a:srgbClr val="595959"/>
              </a:buClr>
            </a:pPr>
            <a:r>
              <a:rPr lang="ru-RU" sz="4400" b="1" dirty="0" smtClean="0">
                <a:solidFill>
                  <a:schemeClr val="tx1"/>
                </a:solidFill>
                <a:latin typeface="Arial"/>
                <a:ea typeface="+mn-ea"/>
                <a:cs typeface="Arial"/>
              </a:rPr>
              <a:t>Забудешь ты</a:t>
            </a:r>
          </a:p>
          <a:p>
            <a:pPr algn="l" defTabSz="685800">
              <a:spcBef>
                <a:spcPts val="600"/>
              </a:spcBef>
              <a:buClr>
                <a:srgbClr val="595959"/>
              </a:buClr>
            </a:pPr>
            <a:r>
              <a:rPr lang="ru-RU" sz="4400" b="1" dirty="0" smtClean="0">
                <a:solidFill>
                  <a:schemeClr val="tx1"/>
                </a:solidFill>
                <a:latin typeface="Arial"/>
                <a:ea typeface="+mn-ea"/>
                <a:cs typeface="Arial"/>
              </a:rPr>
              <a:t>Мир этот суетной.</a:t>
            </a:r>
            <a:endParaRPr lang="ru-RU" sz="4400" b="1" dirty="0" smtClean="0">
              <a:solidFill>
                <a:schemeClr val="tx1"/>
              </a:solidFill>
              <a:latin typeface="Arial"/>
              <a:ea typeface="+mn-ea"/>
              <a:cs typeface="Arial"/>
            </a:endParaRPr>
          </a:p>
        </p:txBody>
      </p:sp>
    </p:spTree>
    <p:extLst>
      <p:ext uri="{BB962C8B-B14F-4D97-AF65-F5344CB8AC3E}">
        <p14:creationId xmlns:p14="http://schemas.microsoft.com/office/powerpoint/2010/main" val="261536816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1019</TotalTime>
  <Words>152</Words>
  <Application>Microsoft Office PowerPoint</Application>
  <PresentationFormat>Экран (16:9)</PresentationFormat>
  <Paragraphs>42</Paragraphs>
  <Slides>11</Slides>
  <Notes>11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11</vt:i4>
      </vt:variant>
    </vt:vector>
  </HeadingPairs>
  <TitlesOfParts>
    <vt:vector size="22"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LenaV</cp:lastModifiedBy>
  <cp:revision>81</cp:revision>
  <dcterms:modified xsi:type="dcterms:W3CDTF">2020-10-18T09:13:41Z</dcterms:modified>
</cp:coreProperties>
</file>