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  <p:sldId id="1059" r:id="rId11"/>
    <p:sldId id="1060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73" d="100"/>
          <a:sy n="73" d="100"/>
        </p:scale>
        <p:origin x="1266" y="5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3383" y="813085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Вернись, вернись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грехи,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Соблазны и волненья,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тяжкий сон,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Исчезнут навсегда;</a:t>
            </a:r>
          </a:p>
        </p:txBody>
      </p:sp>
    </p:spTree>
    <p:extLst>
      <p:ext uri="{BB962C8B-B14F-4D97-AF65-F5344CB8AC3E}">
        <p14:creationId xmlns:p14="http://schemas.microsoft.com/office/powerpoint/2010/main" val="148839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любви Христа,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Его святом общение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прошлом ты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вспомнишь никогда.</a:t>
            </a:r>
          </a:p>
        </p:txBody>
      </p:sp>
    </p:spTree>
    <p:extLst>
      <p:ext uri="{BB962C8B-B14F-4D97-AF65-F5344CB8AC3E}">
        <p14:creationId xmlns:p14="http://schemas.microsoft.com/office/powerpoint/2010/main" val="21229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Вернись, вернись!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так блуждал далёко,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пути не раз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падал, и страдал,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Истерзанный,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изъязвлённый глубоко,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близкой гибели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сознавал.</a:t>
            </a:r>
          </a:p>
        </p:txBody>
      </p:sp>
    </p:spTree>
    <p:extLst>
      <p:ext uri="{BB962C8B-B14F-4D97-AF65-F5344CB8AC3E}">
        <p14:creationId xmlns:p14="http://schemas.microsoft.com/office/powerpoint/2010/main" val="4176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долго шёл,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Изранил себе ноги,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очах твоих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Блеск юности погас;</a:t>
            </a:r>
          </a:p>
        </p:txBody>
      </p:sp>
    </p:spTree>
    <p:extLst>
      <p:ext uri="{BB962C8B-B14F-4D97-AF65-F5344CB8AC3E}">
        <p14:creationId xmlns:p14="http://schemas.microsoft.com/office/powerpoint/2010/main" val="204106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 же, друг,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погибельной дороги,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не пробил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последний час!</a:t>
            </a:r>
          </a:p>
        </p:txBody>
      </p:sp>
    </p:spTree>
    <p:extLst>
      <p:ext uri="{BB962C8B-B14F-4D97-AF65-F5344CB8AC3E}">
        <p14:creationId xmlns:p14="http://schemas.microsoft.com/office/powerpoint/2010/main" val="415954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Вернись! Уже ль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не надоело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Блуждать в пустыне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Мрака и грехов?</a:t>
            </a:r>
          </a:p>
        </p:txBody>
      </p:sp>
    </p:spTree>
    <p:extLst>
      <p:ext uri="{BB962C8B-B14F-4D97-AF65-F5344CB8AC3E}">
        <p14:creationId xmlns:p14="http://schemas.microsoft.com/office/powerpoint/2010/main" val="38288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Вернись, вернись!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бедный дух и тело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вырвет лишь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вражеских оков.</a:t>
            </a:r>
          </a:p>
        </p:txBody>
      </p:sp>
    </p:spTree>
    <p:extLst>
      <p:ext uri="{BB962C8B-B14F-4D97-AF65-F5344CB8AC3E}">
        <p14:creationId xmlns:p14="http://schemas.microsoft.com/office/powerpoint/2010/main" val="323837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Вернись, вернись!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твоей родной отчизне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отдохнешь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телом, и душой,</a:t>
            </a:r>
          </a:p>
        </p:txBody>
      </p:sp>
    </p:spTree>
    <p:extLst>
      <p:ext uri="{BB962C8B-B14F-4D97-AF65-F5344CB8AC3E}">
        <p14:creationId xmlns:p14="http://schemas.microsoft.com/office/powerpoint/2010/main" val="20960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Христом в святой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обновленной жизни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Забудешь ты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этот суетной.</a:t>
            </a:r>
          </a:p>
        </p:txBody>
      </p:sp>
    </p:spTree>
    <p:extLst>
      <p:ext uri="{BB962C8B-B14F-4D97-AF65-F5344CB8AC3E}">
        <p14:creationId xmlns:p14="http://schemas.microsoft.com/office/powerpoint/2010/main" val="18900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8426</TotalTime>
  <Words>153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LenaV</cp:lastModifiedBy>
  <cp:revision>232</cp:revision>
  <dcterms:created xsi:type="dcterms:W3CDTF">2016-09-02T12:17:38Z</dcterms:created>
  <dcterms:modified xsi:type="dcterms:W3CDTF">2020-10-18T09:27:21Z</dcterms:modified>
</cp:coreProperties>
</file>