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2" r:id="rId6"/>
    <p:sldId id="1054" r:id="rId7"/>
    <p:sldId id="1053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7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Спаситель приглашает нас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Спаситель приглашает нас: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приди, о приди!»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Слушай, друг,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призывный, 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нежный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заблудший грешник,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к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приди!»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Нежный голос мне звучит,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в душе моей творит,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нашёл я свой покой,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Спаситель мой.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710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милости Твоей звучал: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приди, о приди!»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ему я трепетно внимал,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нашел спасенье, друг, о приди!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Нежный голос мне звучит,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в душе моей творит,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нашёл я свой покой,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Спаситель мой.</a:t>
            </a:r>
          </a:p>
        </p:txBody>
      </p:sp>
    </p:spTree>
    <p:extLst>
      <p:ext uri="{BB962C8B-B14F-4D97-AF65-F5344CB8AC3E}">
        <p14:creationId xmlns:p14="http://schemas.microsoft.com/office/powerpoint/2010/main" val="40317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 любви Твоей услышал я: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приди, о приди!»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к вратам небес привлёк меня.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 слезах взываю,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друг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приди!</a:t>
            </a:r>
          </a:p>
        </p:txBody>
      </p:sp>
    </p:spTree>
    <p:extLst>
      <p:ext uri="{BB962C8B-B14F-4D97-AF65-F5344CB8AC3E}">
        <p14:creationId xmlns:p14="http://schemas.microsoft.com/office/powerpoint/2010/main" val="370013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Нежный голос мне звучит,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в душе моей творит,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нашёл я свой покой,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Спаситель мой.</a:t>
            </a:r>
          </a:p>
        </p:txBody>
      </p:sp>
    </p:spTree>
    <p:extLst>
      <p:ext uri="{BB962C8B-B14F-4D97-AF65-F5344CB8AC3E}">
        <p14:creationId xmlns:p14="http://schemas.microsoft.com/office/powerpoint/2010/main" val="2444443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8426</TotalTime>
  <Words>150</Words>
  <Application>Microsoft Office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232</cp:revision>
  <dcterms:created xsi:type="dcterms:W3CDTF">2016-09-02T12:17:38Z</dcterms:created>
  <dcterms:modified xsi:type="dcterms:W3CDTF">2020-10-18T13:59:05Z</dcterms:modified>
</cp:coreProperties>
</file>