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0" r:id="rId5"/>
    <p:sldId id="271" r:id="rId6"/>
    <p:sldId id="272" r:id="rId7"/>
    <p:sldId id="273" r:id="rId8"/>
    <p:sldId id="274" r:id="rId9"/>
    <p:sldId id="275"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73" d="100"/>
          <a:sy n="73" d="100"/>
        </p:scale>
        <p:origin x="1362" y="5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328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823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22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491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377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98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632858" y="330917"/>
            <a:ext cx="616170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О книга Божья, ты - маяк</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87382" y="587829"/>
            <a:ext cx="8673737" cy="3349956"/>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200"/>
              </a:spcBef>
              <a:buClr>
                <a:srgbClr val="595959"/>
              </a:buClr>
            </a:pPr>
            <a:r>
              <a:rPr lang="ru-RU" sz="3800" b="1" dirty="0" smtClean="0">
                <a:solidFill>
                  <a:schemeClr val="tx1"/>
                </a:solidFill>
                <a:latin typeface="Arial"/>
                <a:ea typeface="+mn-ea"/>
                <a:cs typeface="Arial"/>
              </a:rPr>
              <a:t>О книга Божья, ты – маяк</a:t>
            </a:r>
          </a:p>
          <a:p>
            <a:pPr algn="l" defTabSz="685800">
              <a:spcBef>
                <a:spcPts val="1200"/>
              </a:spcBef>
              <a:buClr>
                <a:srgbClr val="595959"/>
              </a:buClr>
            </a:pPr>
            <a:r>
              <a:rPr lang="ru-RU" sz="3800" b="1" dirty="0" smtClean="0">
                <a:solidFill>
                  <a:schemeClr val="tx1"/>
                </a:solidFill>
                <a:latin typeface="Arial"/>
                <a:ea typeface="+mn-ea"/>
                <a:cs typeface="Arial"/>
              </a:rPr>
              <a:t>Пловцам средь бурь мирских сует,</a:t>
            </a:r>
          </a:p>
          <a:p>
            <a:pPr algn="l" defTabSz="685800">
              <a:spcBef>
                <a:spcPts val="1200"/>
              </a:spcBef>
              <a:buClr>
                <a:srgbClr val="595959"/>
              </a:buClr>
            </a:pPr>
            <a:r>
              <a:rPr lang="ru-RU" sz="3800" b="1" dirty="0" smtClean="0">
                <a:solidFill>
                  <a:schemeClr val="tx1"/>
                </a:solidFill>
                <a:latin typeface="Arial"/>
                <a:ea typeface="+mn-ea"/>
                <a:cs typeface="Arial"/>
              </a:rPr>
              <a:t>И, прорезая грешный мрак,</a:t>
            </a:r>
          </a:p>
          <a:p>
            <a:pPr algn="l" defTabSz="685800">
              <a:spcBef>
                <a:spcPts val="1200"/>
              </a:spcBef>
              <a:buClr>
                <a:srgbClr val="595959"/>
              </a:buClr>
            </a:pPr>
            <a:r>
              <a:rPr lang="ru-RU" sz="3800" b="1" dirty="0" smtClean="0">
                <a:solidFill>
                  <a:schemeClr val="tx1"/>
                </a:solidFill>
                <a:latin typeface="Arial"/>
                <a:ea typeface="+mn-ea"/>
                <a:cs typeface="Arial"/>
              </a:rPr>
              <a:t>Сияет твой могучий свет.</a:t>
            </a:r>
            <a:endParaRPr lang="ru-RU" sz="3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89061" y="-17676"/>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018904" y="463098"/>
            <a:ext cx="812509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6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a:solidFill>
                  <a:schemeClr val="tx1"/>
                </a:solidFill>
                <a:latin typeface="Arial"/>
                <a:ea typeface="+mn-ea"/>
                <a:cs typeface="Arial"/>
              </a:rPr>
              <a:t>Припев: </a:t>
            </a:r>
            <a:endParaRPr lang="ru-RU" sz="3800" b="1" dirty="0">
              <a:solidFill>
                <a:schemeClr val="tx1"/>
              </a:solidFill>
              <a:latin typeface="Arial"/>
              <a:ea typeface="+mn-ea"/>
              <a:cs typeface="Arial"/>
            </a:endParaRPr>
          </a:p>
          <a:p>
            <a:pPr algn="l" defTabSz="685800">
              <a:spcBef>
                <a:spcPts val="1350"/>
              </a:spcBef>
              <a:buClr>
                <a:srgbClr val="595959"/>
              </a:buClr>
            </a:pPr>
            <a:endParaRPr lang="ru-RU" sz="3800" b="1" dirty="0">
              <a:solidFill>
                <a:schemeClr val="tx1"/>
              </a:solidFill>
              <a:latin typeface="Arial"/>
              <a:ea typeface="+mn-ea"/>
              <a:cs typeface="Arial"/>
            </a:endParaRPr>
          </a:p>
          <a:p>
            <a:pPr algn="l" defTabSz="685800">
              <a:spcBef>
                <a:spcPts val="1350"/>
              </a:spcBef>
              <a:buClr>
                <a:srgbClr val="595959"/>
              </a:buClr>
            </a:pPr>
            <a:r>
              <a:rPr lang="ru-RU" sz="6400" b="1" dirty="0" smtClean="0">
                <a:solidFill>
                  <a:schemeClr val="tx1"/>
                </a:solidFill>
                <a:latin typeface="Arial"/>
                <a:ea typeface="+mn-ea"/>
                <a:cs typeface="Arial"/>
              </a:rPr>
              <a:t>Свети, пока зарницы луч</a:t>
            </a:r>
          </a:p>
          <a:p>
            <a:pPr algn="l" defTabSz="685800">
              <a:spcBef>
                <a:spcPts val="1350"/>
              </a:spcBef>
              <a:buClr>
                <a:srgbClr val="595959"/>
              </a:buClr>
            </a:pPr>
            <a:r>
              <a:rPr lang="ru-RU" sz="6400" b="1" dirty="0" smtClean="0">
                <a:solidFill>
                  <a:schemeClr val="tx1"/>
                </a:solidFill>
                <a:latin typeface="Arial"/>
                <a:ea typeface="+mn-ea"/>
                <a:cs typeface="Arial"/>
              </a:rPr>
              <a:t>Рассеет в нас сердечный мрак,</a:t>
            </a:r>
          </a:p>
          <a:p>
            <a:pPr algn="l" defTabSz="685800">
              <a:spcBef>
                <a:spcPts val="1350"/>
              </a:spcBef>
              <a:buClr>
                <a:srgbClr val="595959"/>
              </a:buClr>
            </a:pPr>
            <a:r>
              <a:rPr lang="ru-RU" sz="6400" b="1" dirty="0" smtClean="0">
                <a:solidFill>
                  <a:schemeClr val="tx1"/>
                </a:solidFill>
                <a:latin typeface="Arial"/>
                <a:ea typeface="+mn-ea"/>
                <a:cs typeface="Arial"/>
              </a:rPr>
              <a:t>Разгонит тьму греховных туч.</a:t>
            </a:r>
          </a:p>
          <a:p>
            <a:pPr algn="l" defTabSz="685800">
              <a:spcBef>
                <a:spcPts val="1350"/>
              </a:spcBef>
              <a:buClr>
                <a:srgbClr val="595959"/>
              </a:buClr>
            </a:pPr>
            <a:r>
              <a:rPr lang="ru-RU" sz="6400" b="1" dirty="0" smtClean="0">
                <a:solidFill>
                  <a:schemeClr val="tx1"/>
                </a:solidFill>
                <a:latin typeface="Arial"/>
                <a:ea typeface="+mn-ea"/>
                <a:cs typeface="Arial"/>
              </a:rPr>
              <a:t>Свети ж, свети, Христов маяк!</a:t>
            </a:r>
            <a:endParaRPr lang="ru-RU" sz="6400" b="1" dirty="0">
              <a:solidFill>
                <a:schemeClr val="tx1"/>
              </a:solidFill>
              <a:latin typeface="Arial"/>
              <a:ea typeface="+mn-ea"/>
              <a:cs typeface="Arial"/>
            </a:endParaRPr>
          </a:p>
          <a:p>
            <a:pPr algn="l" defTabSz="685800">
              <a:spcBef>
                <a:spcPts val="1350"/>
              </a:spcBef>
              <a:buClr>
                <a:srgbClr val="595959"/>
              </a:buClr>
            </a:pPr>
            <a:endParaRPr lang="ru-RU" sz="31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26571" y="451635"/>
            <a:ext cx="852505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smtClean="0">
                <a:solidFill>
                  <a:schemeClr val="tx1"/>
                </a:solidFill>
                <a:latin typeface="Arial"/>
                <a:ea typeface="+mn-ea"/>
                <a:cs typeface="Arial"/>
              </a:rPr>
              <a:t>Свети же нам, чтоб мы вперёд</a:t>
            </a:r>
          </a:p>
          <a:p>
            <a:pPr algn="l" defTabSz="685800">
              <a:spcBef>
                <a:spcPts val="1350"/>
              </a:spcBef>
              <a:buClr>
                <a:srgbClr val="595959"/>
              </a:buClr>
            </a:pPr>
            <a:r>
              <a:rPr lang="ru-RU" sz="3800" b="1" dirty="0" smtClean="0">
                <a:solidFill>
                  <a:schemeClr val="tx1"/>
                </a:solidFill>
                <a:latin typeface="Arial"/>
                <a:ea typeface="+mn-ea"/>
                <a:cs typeface="Arial"/>
              </a:rPr>
              <a:t>Могли бесстрашно путь свершать,</a:t>
            </a:r>
          </a:p>
          <a:p>
            <a:pPr algn="l" defTabSz="685800">
              <a:spcBef>
                <a:spcPts val="1350"/>
              </a:spcBef>
              <a:buClr>
                <a:srgbClr val="595959"/>
              </a:buClr>
            </a:pPr>
            <a:r>
              <a:rPr lang="ru-RU" sz="3800" b="1" dirty="0" smtClean="0">
                <a:solidFill>
                  <a:schemeClr val="tx1"/>
                </a:solidFill>
                <a:latin typeface="Arial"/>
                <a:ea typeface="+mn-ea"/>
                <a:cs typeface="Arial"/>
              </a:rPr>
              <a:t>Дабы искупленный народ</a:t>
            </a:r>
          </a:p>
          <a:p>
            <a:pPr algn="l" defTabSz="685800">
              <a:spcBef>
                <a:spcPts val="1350"/>
              </a:spcBef>
              <a:buClr>
                <a:srgbClr val="595959"/>
              </a:buClr>
            </a:pPr>
            <a:r>
              <a:rPr lang="ru-RU" sz="3800" b="1" dirty="0" smtClean="0">
                <a:solidFill>
                  <a:schemeClr val="tx1"/>
                </a:solidFill>
                <a:latin typeface="Arial"/>
                <a:ea typeface="+mn-ea"/>
                <a:cs typeface="Arial"/>
              </a:rPr>
              <a:t>Во тьме мирской мог не блуждать.</a:t>
            </a:r>
            <a:endParaRPr lang="ru-RU" sz="3800" b="1" dirty="0">
              <a:solidFill>
                <a:schemeClr val="tx1"/>
              </a:solidFill>
              <a:latin typeface="Arial"/>
              <a:cs typeface="Arial"/>
            </a:endParaRPr>
          </a:p>
        </p:txBody>
      </p:sp>
    </p:spTree>
    <p:extLst>
      <p:ext uri="{BB962C8B-B14F-4D97-AF65-F5344CB8AC3E}">
        <p14:creationId xmlns:p14="http://schemas.microsoft.com/office/powerpoint/2010/main" val="12907024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89061" y="-17676"/>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018904" y="463098"/>
            <a:ext cx="812509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6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a:solidFill>
                  <a:schemeClr val="tx1"/>
                </a:solidFill>
                <a:latin typeface="Arial"/>
                <a:ea typeface="+mn-ea"/>
                <a:cs typeface="Arial"/>
              </a:rPr>
              <a:t>Припев: </a:t>
            </a:r>
            <a:endParaRPr lang="ru-RU" sz="3800" b="1" dirty="0">
              <a:solidFill>
                <a:schemeClr val="tx1"/>
              </a:solidFill>
              <a:latin typeface="Arial"/>
              <a:ea typeface="+mn-ea"/>
              <a:cs typeface="Arial"/>
            </a:endParaRPr>
          </a:p>
          <a:p>
            <a:pPr algn="l" defTabSz="685800">
              <a:spcBef>
                <a:spcPts val="1350"/>
              </a:spcBef>
              <a:buClr>
                <a:srgbClr val="595959"/>
              </a:buClr>
            </a:pPr>
            <a:endParaRPr lang="ru-RU" sz="3800" b="1" dirty="0">
              <a:solidFill>
                <a:schemeClr val="tx1"/>
              </a:solidFill>
              <a:latin typeface="Arial"/>
              <a:ea typeface="+mn-ea"/>
              <a:cs typeface="Arial"/>
            </a:endParaRPr>
          </a:p>
          <a:p>
            <a:pPr algn="l" defTabSz="685800">
              <a:spcBef>
                <a:spcPts val="1350"/>
              </a:spcBef>
              <a:buClr>
                <a:srgbClr val="595959"/>
              </a:buClr>
            </a:pPr>
            <a:r>
              <a:rPr lang="ru-RU" sz="6400" b="1" dirty="0" smtClean="0">
                <a:solidFill>
                  <a:schemeClr val="tx1"/>
                </a:solidFill>
                <a:latin typeface="Arial"/>
                <a:ea typeface="+mn-ea"/>
                <a:cs typeface="Arial"/>
              </a:rPr>
              <a:t>Свети, пока зарницы луч</a:t>
            </a:r>
          </a:p>
          <a:p>
            <a:pPr algn="l" defTabSz="685800">
              <a:spcBef>
                <a:spcPts val="1350"/>
              </a:spcBef>
              <a:buClr>
                <a:srgbClr val="595959"/>
              </a:buClr>
            </a:pPr>
            <a:r>
              <a:rPr lang="ru-RU" sz="6400" b="1" dirty="0" smtClean="0">
                <a:solidFill>
                  <a:schemeClr val="tx1"/>
                </a:solidFill>
                <a:latin typeface="Arial"/>
                <a:ea typeface="+mn-ea"/>
                <a:cs typeface="Arial"/>
              </a:rPr>
              <a:t>Рассеет в нас сердечный мрак,</a:t>
            </a:r>
          </a:p>
          <a:p>
            <a:pPr algn="l" defTabSz="685800">
              <a:spcBef>
                <a:spcPts val="1350"/>
              </a:spcBef>
              <a:buClr>
                <a:srgbClr val="595959"/>
              </a:buClr>
            </a:pPr>
            <a:r>
              <a:rPr lang="ru-RU" sz="6400" b="1" dirty="0" smtClean="0">
                <a:solidFill>
                  <a:schemeClr val="tx1"/>
                </a:solidFill>
                <a:latin typeface="Arial"/>
                <a:ea typeface="+mn-ea"/>
                <a:cs typeface="Arial"/>
              </a:rPr>
              <a:t>Разгонит тьму греховных туч.</a:t>
            </a:r>
          </a:p>
          <a:p>
            <a:pPr algn="l" defTabSz="685800">
              <a:spcBef>
                <a:spcPts val="1350"/>
              </a:spcBef>
              <a:buClr>
                <a:srgbClr val="595959"/>
              </a:buClr>
            </a:pPr>
            <a:r>
              <a:rPr lang="ru-RU" sz="6400" b="1" dirty="0" smtClean="0">
                <a:solidFill>
                  <a:schemeClr val="tx1"/>
                </a:solidFill>
                <a:latin typeface="Arial"/>
                <a:ea typeface="+mn-ea"/>
                <a:cs typeface="Arial"/>
              </a:rPr>
              <a:t>Свети ж, свети, Христов маяк!</a:t>
            </a:r>
            <a:endParaRPr lang="ru-RU" sz="6400" b="1" dirty="0">
              <a:solidFill>
                <a:schemeClr val="tx1"/>
              </a:solidFill>
              <a:latin typeface="Arial"/>
              <a:ea typeface="+mn-ea"/>
              <a:cs typeface="Arial"/>
            </a:endParaRPr>
          </a:p>
          <a:p>
            <a:pPr algn="l" defTabSz="685800">
              <a:spcBef>
                <a:spcPts val="1350"/>
              </a:spcBef>
              <a:buClr>
                <a:srgbClr val="595959"/>
              </a:buClr>
            </a:pPr>
            <a:endParaRPr lang="ru-RU" sz="3100" b="1" dirty="0">
              <a:solidFill>
                <a:schemeClr val="tx1"/>
              </a:solidFill>
              <a:latin typeface="Arial"/>
              <a:cs typeface="Arial"/>
            </a:endParaRPr>
          </a:p>
        </p:txBody>
      </p:sp>
    </p:spTree>
    <p:extLst>
      <p:ext uri="{BB962C8B-B14F-4D97-AF65-F5344CB8AC3E}">
        <p14:creationId xmlns:p14="http://schemas.microsoft.com/office/powerpoint/2010/main" val="27840147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26571" y="451635"/>
            <a:ext cx="852505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smtClean="0">
                <a:solidFill>
                  <a:schemeClr val="tx1"/>
                </a:solidFill>
                <a:latin typeface="Arial"/>
                <a:ea typeface="+mn-ea"/>
                <a:cs typeface="Arial"/>
              </a:rPr>
              <a:t>Свети сильней, пока страны,</a:t>
            </a:r>
          </a:p>
          <a:p>
            <a:pPr algn="l" defTabSz="685800">
              <a:spcBef>
                <a:spcPts val="1350"/>
              </a:spcBef>
              <a:buClr>
                <a:srgbClr val="595959"/>
              </a:buClr>
            </a:pPr>
            <a:r>
              <a:rPr lang="ru-RU" sz="3800" b="1" dirty="0" smtClean="0">
                <a:solidFill>
                  <a:schemeClr val="tx1"/>
                </a:solidFill>
                <a:latin typeface="Arial"/>
                <a:ea typeface="+mn-ea"/>
                <a:cs typeface="Arial"/>
              </a:rPr>
              <a:t>Где светит солнца луч ясней,</a:t>
            </a:r>
          </a:p>
          <a:p>
            <a:pPr algn="l" defTabSz="685800">
              <a:spcBef>
                <a:spcPts val="1350"/>
              </a:spcBef>
              <a:buClr>
                <a:srgbClr val="595959"/>
              </a:buClr>
            </a:pPr>
            <a:r>
              <a:rPr lang="ru-RU" sz="3800" b="1" dirty="0" smtClean="0">
                <a:solidFill>
                  <a:schemeClr val="tx1"/>
                </a:solidFill>
                <a:latin typeface="Arial"/>
                <a:ea typeface="+mn-ea"/>
                <a:cs typeface="Arial"/>
              </a:rPr>
              <a:t>С твоим лучом достигнем мы.</a:t>
            </a:r>
          </a:p>
          <a:p>
            <a:pPr algn="l" defTabSz="685800">
              <a:spcBef>
                <a:spcPts val="1350"/>
              </a:spcBef>
              <a:buClr>
                <a:srgbClr val="595959"/>
              </a:buClr>
            </a:pPr>
            <a:r>
              <a:rPr lang="ru-RU" sz="3800" b="1" dirty="0" smtClean="0">
                <a:solidFill>
                  <a:schemeClr val="tx1"/>
                </a:solidFill>
                <a:latin typeface="Arial"/>
                <a:ea typeface="+mn-ea"/>
                <a:cs typeface="Arial"/>
              </a:rPr>
              <a:t>Свети же нам! Свети сильней!</a:t>
            </a:r>
            <a:endParaRPr lang="ru-RU" sz="3800" b="1" dirty="0">
              <a:solidFill>
                <a:schemeClr val="tx1"/>
              </a:solidFill>
              <a:latin typeface="Arial"/>
              <a:cs typeface="Arial"/>
            </a:endParaRPr>
          </a:p>
        </p:txBody>
      </p:sp>
    </p:spTree>
    <p:extLst>
      <p:ext uri="{BB962C8B-B14F-4D97-AF65-F5344CB8AC3E}">
        <p14:creationId xmlns:p14="http://schemas.microsoft.com/office/powerpoint/2010/main" val="3094278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89061" y="-17676"/>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018904" y="463098"/>
            <a:ext cx="812509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6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a:solidFill>
                  <a:schemeClr val="tx1"/>
                </a:solidFill>
                <a:latin typeface="Arial"/>
                <a:ea typeface="+mn-ea"/>
                <a:cs typeface="Arial"/>
              </a:rPr>
              <a:t>Припев: </a:t>
            </a:r>
            <a:endParaRPr lang="ru-RU" sz="3800" b="1" dirty="0">
              <a:solidFill>
                <a:schemeClr val="tx1"/>
              </a:solidFill>
              <a:latin typeface="Arial"/>
              <a:ea typeface="+mn-ea"/>
              <a:cs typeface="Arial"/>
            </a:endParaRPr>
          </a:p>
          <a:p>
            <a:pPr algn="l" defTabSz="685800">
              <a:spcBef>
                <a:spcPts val="1350"/>
              </a:spcBef>
              <a:buClr>
                <a:srgbClr val="595959"/>
              </a:buClr>
            </a:pPr>
            <a:endParaRPr lang="ru-RU" sz="3800" b="1" dirty="0">
              <a:solidFill>
                <a:schemeClr val="tx1"/>
              </a:solidFill>
              <a:latin typeface="Arial"/>
              <a:ea typeface="+mn-ea"/>
              <a:cs typeface="Arial"/>
            </a:endParaRPr>
          </a:p>
          <a:p>
            <a:pPr algn="l" defTabSz="685800">
              <a:spcBef>
                <a:spcPts val="1350"/>
              </a:spcBef>
              <a:buClr>
                <a:srgbClr val="595959"/>
              </a:buClr>
            </a:pPr>
            <a:r>
              <a:rPr lang="ru-RU" sz="6400" b="1" dirty="0" smtClean="0">
                <a:solidFill>
                  <a:schemeClr val="tx1"/>
                </a:solidFill>
                <a:latin typeface="Arial"/>
                <a:ea typeface="+mn-ea"/>
                <a:cs typeface="Arial"/>
              </a:rPr>
              <a:t>Свети, пока зарницы луч</a:t>
            </a:r>
          </a:p>
          <a:p>
            <a:pPr algn="l" defTabSz="685800">
              <a:spcBef>
                <a:spcPts val="1350"/>
              </a:spcBef>
              <a:buClr>
                <a:srgbClr val="595959"/>
              </a:buClr>
            </a:pPr>
            <a:r>
              <a:rPr lang="ru-RU" sz="6400" b="1" dirty="0" smtClean="0">
                <a:solidFill>
                  <a:schemeClr val="tx1"/>
                </a:solidFill>
                <a:latin typeface="Arial"/>
                <a:ea typeface="+mn-ea"/>
                <a:cs typeface="Arial"/>
              </a:rPr>
              <a:t>Рассеет в нас сердечный мрак,</a:t>
            </a:r>
          </a:p>
          <a:p>
            <a:pPr algn="l" defTabSz="685800">
              <a:spcBef>
                <a:spcPts val="1350"/>
              </a:spcBef>
              <a:buClr>
                <a:srgbClr val="595959"/>
              </a:buClr>
            </a:pPr>
            <a:r>
              <a:rPr lang="ru-RU" sz="6400" b="1" dirty="0" smtClean="0">
                <a:solidFill>
                  <a:schemeClr val="tx1"/>
                </a:solidFill>
                <a:latin typeface="Arial"/>
                <a:ea typeface="+mn-ea"/>
                <a:cs typeface="Arial"/>
              </a:rPr>
              <a:t>Разгонит тьму греховных туч.</a:t>
            </a:r>
          </a:p>
          <a:p>
            <a:pPr algn="l" defTabSz="685800">
              <a:spcBef>
                <a:spcPts val="1350"/>
              </a:spcBef>
              <a:buClr>
                <a:srgbClr val="595959"/>
              </a:buClr>
            </a:pPr>
            <a:r>
              <a:rPr lang="ru-RU" sz="6400" b="1" dirty="0" smtClean="0">
                <a:solidFill>
                  <a:schemeClr val="tx1"/>
                </a:solidFill>
                <a:latin typeface="Arial"/>
                <a:ea typeface="+mn-ea"/>
                <a:cs typeface="Arial"/>
              </a:rPr>
              <a:t>Свети ж, свети, Христов маяк!</a:t>
            </a:r>
            <a:endParaRPr lang="ru-RU" sz="6400" b="1" dirty="0">
              <a:solidFill>
                <a:schemeClr val="tx1"/>
              </a:solidFill>
              <a:latin typeface="Arial"/>
              <a:ea typeface="+mn-ea"/>
              <a:cs typeface="Arial"/>
            </a:endParaRPr>
          </a:p>
          <a:p>
            <a:pPr algn="l" defTabSz="685800">
              <a:spcBef>
                <a:spcPts val="1350"/>
              </a:spcBef>
              <a:buClr>
                <a:srgbClr val="595959"/>
              </a:buClr>
            </a:pPr>
            <a:endParaRPr lang="ru-RU" sz="3100" b="1" dirty="0">
              <a:solidFill>
                <a:schemeClr val="tx1"/>
              </a:solidFill>
              <a:latin typeface="Arial"/>
              <a:cs typeface="Arial"/>
            </a:endParaRPr>
          </a:p>
        </p:txBody>
      </p:sp>
    </p:spTree>
    <p:extLst>
      <p:ext uri="{BB962C8B-B14F-4D97-AF65-F5344CB8AC3E}">
        <p14:creationId xmlns:p14="http://schemas.microsoft.com/office/powerpoint/2010/main" val="37365625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26571" y="451635"/>
            <a:ext cx="852505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smtClean="0">
                <a:solidFill>
                  <a:schemeClr val="tx1"/>
                </a:solidFill>
                <a:latin typeface="Arial"/>
                <a:ea typeface="+mn-ea"/>
                <a:cs typeface="Arial"/>
              </a:rPr>
              <a:t>Свети, пока отчизны край</a:t>
            </a:r>
          </a:p>
          <a:p>
            <a:pPr algn="l" defTabSz="685800">
              <a:spcBef>
                <a:spcPts val="1350"/>
              </a:spcBef>
              <a:buClr>
                <a:srgbClr val="595959"/>
              </a:buClr>
            </a:pPr>
            <a:r>
              <a:rPr lang="ru-RU" sz="3800" b="1" dirty="0" smtClean="0">
                <a:solidFill>
                  <a:schemeClr val="tx1"/>
                </a:solidFill>
                <a:latin typeface="Arial"/>
                <a:ea typeface="+mn-ea"/>
                <a:cs typeface="Arial"/>
              </a:rPr>
              <a:t>Пловцы увидят с кораблей,</a:t>
            </a:r>
          </a:p>
          <a:p>
            <a:pPr algn="l" defTabSz="685800">
              <a:spcBef>
                <a:spcPts val="1350"/>
              </a:spcBef>
              <a:buClr>
                <a:srgbClr val="595959"/>
              </a:buClr>
            </a:pPr>
            <a:r>
              <a:rPr lang="ru-RU" sz="3800" b="1" dirty="0" smtClean="0">
                <a:solidFill>
                  <a:schemeClr val="tx1"/>
                </a:solidFill>
                <a:latin typeface="Arial"/>
                <a:ea typeface="+mn-ea"/>
                <a:cs typeface="Arial"/>
              </a:rPr>
              <a:t>Свети, пока блаженный рай</a:t>
            </a:r>
          </a:p>
          <a:p>
            <a:pPr algn="l" defTabSz="685800">
              <a:spcBef>
                <a:spcPts val="1350"/>
              </a:spcBef>
              <a:buClr>
                <a:srgbClr val="595959"/>
              </a:buClr>
            </a:pPr>
            <a:r>
              <a:rPr lang="ru-RU" sz="3800" b="1" dirty="0" smtClean="0">
                <a:solidFill>
                  <a:schemeClr val="tx1"/>
                </a:solidFill>
                <a:latin typeface="Arial"/>
                <a:ea typeface="+mn-ea"/>
                <a:cs typeface="Arial"/>
              </a:rPr>
              <a:t>Не станет виден для людей.</a:t>
            </a:r>
            <a:endParaRPr lang="ru-RU" sz="3800" b="1" dirty="0">
              <a:solidFill>
                <a:schemeClr val="tx1"/>
              </a:solidFill>
              <a:latin typeface="Arial"/>
              <a:cs typeface="Arial"/>
            </a:endParaRPr>
          </a:p>
        </p:txBody>
      </p:sp>
    </p:spTree>
    <p:extLst>
      <p:ext uri="{BB962C8B-B14F-4D97-AF65-F5344CB8AC3E}">
        <p14:creationId xmlns:p14="http://schemas.microsoft.com/office/powerpoint/2010/main" val="28795954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89061" y="-17676"/>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018904" y="463098"/>
            <a:ext cx="8125096"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6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800" b="1" dirty="0">
                <a:solidFill>
                  <a:schemeClr val="tx1"/>
                </a:solidFill>
                <a:latin typeface="Arial"/>
                <a:ea typeface="+mn-ea"/>
                <a:cs typeface="Arial"/>
              </a:rPr>
              <a:t>Припев: </a:t>
            </a:r>
            <a:endParaRPr lang="ru-RU" sz="3800" b="1" dirty="0">
              <a:solidFill>
                <a:schemeClr val="tx1"/>
              </a:solidFill>
              <a:latin typeface="Arial"/>
              <a:ea typeface="+mn-ea"/>
              <a:cs typeface="Arial"/>
            </a:endParaRPr>
          </a:p>
          <a:p>
            <a:pPr algn="l" defTabSz="685800">
              <a:spcBef>
                <a:spcPts val="1350"/>
              </a:spcBef>
              <a:buClr>
                <a:srgbClr val="595959"/>
              </a:buClr>
            </a:pPr>
            <a:endParaRPr lang="ru-RU" sz="3800" b="1" dirty="0">
              <a:solidFill>
                <a:schemeClr val="tx1"/>
              </a:solidFill>
              <a:latin typeface="Arial"/>
              <a:ea typeface="+mn-ea"/>
              <a:cs typeface="Arial"/>
            </a:endParaRPr>
          </a:p>
          <a:p>
            <a:pPr algn="l" defTabSz="685800">
              <a:spcBef>
                <a:spcPts val="1350"/>
              </a:spcBef>
              <a:buClr>
                <a:srgbClr val="595959"/>
              </a:buClr>
            </a:pPr>
            <a:r>
              <a:rPr lang="ru-RU" sz="6400" b="1" dirty="0" smtClean="0">
                <a:solidFill>
                  <a:schemeClr val="tx1"/>
                </a:solidFill>
                <a:latin typeface="Arial"/>
                <a:ea typeface="+mn-ea"/>
                <a:cs typeface="Arial"/>
              </a:rPr>
              <a:t>Свети, пока зарницы луч</a:t>
            </a:r>
          </a:p>
          <a:p>
            <a:pPr algn="l" defTabSz="685800">
              <a:spcBef>
                <a:spcPts val="1350"/>
              </a:spcBef>
              <a:buClr>
                <a:srgbClr val="595959"/>
              </a:buClr>
            </a:pPr>
            <a:r>
              <a:rPr lang="ru-RU" sz="6400" b="1" dirty="0" smtClean="0">
                <a:solidFill>
                  <a:schemeClr val="tx1"/>
                </a:solidFill>
                <a:latin typeface="Arial"/>
                <a:ea typeface="+mn-ea"/>
                <a:cs typeface="Arial"/>
              </a:rPr>
              <a:t>Рассеет в нас сердечный мрак,</a:t>
            </a:r>
          </a:p>
          <a:p>
            <a:pPr algn="l" defTabSz="685800">
              <a:spcBef>
                <a:spcPts val="1350"/>
              </a:spcBef>
              <a:buClr>
                <a:srgbClr val="595959"/>
              </a:buClr>
            </a:pPr>
            <a:r>
              <a:rPr lang="ru-RU" sz="6400" b="1" dirty="0" smtClean="0">
                <a:solidFill>
                  <a:schemeClr val="tx1"/>
                </a:solidFill>
                <a:latin typeface="Arial"/>
                <a:ea typeface="+mn-ea"/>
                <a:cs typeface="Arial"/>
              </a:rPr>
              <a:t>Разгонит тьму греховных туч.</a:t>
            </a:r>
          </a:p>
          <a:p>
            <a:pPr algn="l" defTabSz="685800">
              <a:spcBef>
                <a:spcPts val="1350"/>
              </a:spcBef>
              <a:buClr>
                <a:srgbClr val="595959"/>
              </a:buClr>
            </a:pPr>
            <a:r>
              <a:rPr lang="ru-RU" sz="6400" b="1" dirty="0" smtClean="0">
                <a:solidFill>
                  <a:schemeClr val="tx1"/>
                </a:solidFill>
                <a:latin typeface="Arial"/>
                <a:ea typeface="+mn-ea"/>
                <a:cs typeface="Arial"/>
              </a:rPr>
              <a:t>Свети ж, свети, Христов маяк!</a:t>
            </a:r>
            <a:endParaRPr lang="ru-RU" sz="6400" b="1" dirty="0">
              <a:solidFill>
                <a:schemeClr val="tx1"/>
              </a:solidFill>
              <a:latin typeface="Arial"/>
              <a:ea typeface="+mn-ea"/>
              <a:cs typeface="Arial"/>
            </a:endParaRPr>
          </a:p>
          <a:p>
            <a:pPr algn="l" defTabSz="685800">
              <a:spcBef>
                <a:spcPts val="1350"/>
              </a:spcBef>
              <a:buClr>
                <a:srgbClr val="595959"/>
              </a:buClr>
            </a:pPr>
            <a:endParaRPr lang="ru-RU" sz="3100" b="1" dirty="0">
              <a:solidFill>
                <a:schemeClr val="tx1"/>
              </a:solidFill>
              <a:latin typeface="Arial"/>
              <a:cs typeface="Arial"/>
            </a:endParaRPr>
          </a:p>
        </p:txBody>
      </p:sp>
    </p:spTree>
    <p:extLst>
      <p:ext uri="{BB962C8B-B14F-4D97-AF65-F5344CB8AC3E}">
        <p14:creationId xmlns:p14="http://schemas.microsoft.com/office/powerpoint/2010/main" val="24674050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1010</TotalTime>
  <Words>203</Words>
  <Application>Microsoft Office PowerPoint</Application>
  <PresentationFormat>Экран (16:9)</PresentationFormat>
  <Paragraphs>41</Paragraphs>
  <Slides>9</Slides>
  <Notes>9</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LenaV</cp:lastModifiedBy>
  <cp:revision>79</cp:revision>
  <dcterms:modified xsi:type="dcterms:W3CDTF">2020-10-18T08:30:04Z</dcterms:modified>
</cp:coreProperties>
</file>