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5" r:id="rId5"/>
    <p:sldId id="1052" r:id="rId6"/>
    <p:sldId id="1056" r:id="rId7"/>
    <p:sldId id="1053" r:id="rId8"/>
    <p:sldId id="1057" r:id="rId9"/>
    <p:sldId id="1054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55467"/>
            <a:ext cx="6922731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книга Божья, ты - маяк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книга Божья, ты – маяк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Пловцам средь бурь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мирских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сует,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прорезая грешный мрак,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 твой могучий свет.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58009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Свети, пока зарницы луч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Рассеет в нас сердечный мрак,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Разгонит тьму греховных туч.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ж, свети, Христов маяк!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же нам, чтоб мы вперёд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Могли бесстрашно путь </a:t>
            </a:r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свершать</a:t>
            </a: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Дабы искупленный народ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тьме мирской мог </a:t>
            </a:r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блуждать.</a:t>
            </a:r>
          </a:p>
        </p:txBody>
      </p:sp>
    </p:spTree>
    <p:extLst>
      <p:ext uri="{BB962C8B-B14F-4D97-AF65-F5344CB8AC3E}">
        <p14:creationId xmlns:p14="http://schemas.microsoft.com/office/powerpoint/2010/main" val="305114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58009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Свети, пока зарницы луч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Рассеет в нас сердечный мрак,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Разгонит тьму греховных туч.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ж, свети, Христов маяк!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3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сильней, пока страны,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светит солнца луч ясней,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твоим лучом достигнем мы.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же нам! Свети сильней!</a:t>
            </a:r>
          </a:p>
        </p:txBody>
      </p:sp>
    </p:spTree>
    <p:extLst>
      <p:ext uri="{BB962C8B-B14F-4D97-AF65-F5344CB8AC3E}">
        <p14:creationId xmlns:p14="http://schemas.microsoft.com/office/powerpoint/2010/main" val="19281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58009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Свети, пока зарницы луч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Рассеет в нас сердечный мрак,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Разгонит тьму греховных туч.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ж, свети, Христов маяк!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1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Свети, пока отчизны край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Пловцы увидят с кораблей,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Свети, пока блаженный рай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станет виден для людей.</a:t>
            </a:r>
          </a:p>
        </p:txBody>
      </p:sp>
    </p:spTree>
    <p:extLst>
      <p:ext uri="{BB962C8B-B14F-4D97-AF65-F5344CB8AC3E}">
        <p14:creationId xmlns:p14="http://schemas.microsoft.com/office/powerpoint/2010/main" val="137783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58009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Свети, пока зарницы луч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Рассеет в нас сердечный мрак,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Разгонит тьму греховных туч.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 ж, свети, Христов маяк!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98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8428</TotalTime>
  <Words>190</Words>
  <Application>Microsoft Office PowerPoint</Application>
  <PresentationFormat>Экран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231</cp:revision>
  <dcterms:created xsi:type="dcterms:W3CDTF">2016-09-02T12:17:38Z</dcterms:created>
  <dcterms:modified xsi:type="dcterms:W3CDTF">2020-10-18T08:36:28Z</dcterms:modified>
</cp:coreProperties>
</file>