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9" r:id="rId3"/>
    <p:sldId id="267" r:id="rId4"/>
    <p:sldId id="270"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cstate="print"/>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cstate="print"/>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cstate="print"/>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cstate="print"/>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cstate="print"/>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cstate="print"/>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e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defRPr sz="11100" b="1" i="0">
                <a:solidFill>
                  <a:srgbClr val="FEBF2E"/>
                </a:solidFill>
                <a:latin typeface="Calibri"/>
                <a:ea typeface="Calibri"/>
                <a:cs typeface="Calibri"/>
                <a:sym typeface="Calibri"/>
              </a:defRPr>
            </a:pPr>
            <a:r>
              <a:rPr lang="ru-RU"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Приди</a:t>
            </a:r>
            <a:r>
              <a:rPr lang="en-US"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a:t>
            </a:r>
            <a:r>
              <a:rPr lang="ru-RU"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 </a:t>
            </a:r>
          </a:p>
          <a:p>
            <a:pPr marL="0" indent="0" algn="ctr">
              <a:lnSpc>
                <a:spcPct val="100000"/>
              </a:lnSpc>
              <a:buNone/>
              <a:defRPr sz="11100" b="1" i="0">
                <a:solidFill>
                  <a:srgbClr val="FEBF2E"/>
                </a:solidFill>
                <a:latin typeface="Calibri"/>
                <a:ea typeface="Calibri"/>
                <a:cs typeface="Calibri"/>
                <a:sym typeface="Calibri"/>
              </a:defRPr>
            </a:pPr>
            <a:r>
              <a:rPr lang="ru-RU" sz="60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о Дух Святой</a:t>
            </a:r>
            <a:r>
              <a:rPr lang="ru-RU" sz="6000" dirty="0" smtClean="0">
                <a:solidFill>
                  <a:srgbClr val="000000"/>
                </a:solidFill>
              </a:rPr>
              <a:t> !</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310" y="135595"/>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36025" y="96406"/>
            <a:ext cx="8472802" cy="491646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b="1" dirty="0" smtClean="0">
                <a:solidFill>
                  <a:schemeClr val="tx1"/>
                </a:solidFill>
                <a:latin typeface="Arial"/>
                <a:ea typeface="+mn-ea"/>
                <a:cs typeface="Arial"/>
              </a:rPr>
              <a:t>Приди</a:t>
            </a:r>
            <a:r>
              <a:rPr lang="en-US" b="1" dirty="0" smtClean="0">
                <a:solidFill>
                  <a:schemeClr val="tx1"/>
                </a:solidFill>
                <a:latin typeface="Arial"/>
                <a:ea typeface="+mn-ea"/>
                <a:cs typeface="Arial"/>
              </a:rPr>
              <a:t>,</a:t>
            </a:r>
            <a:r>
              <a:rPr lang="ru-RU" b="1" dirty="0" smtClean="0">
                <a:solidFill>
                  <a:schemeClr val="tx1"/>
                </a:solidFill>
                <a:latin typeface="Arial"/>
                <a:ea typeface="+mn-ea"/>
                <a:cs typeface="Arial"/>
              </a:rPr>
              <a:t> о Дух Святой</a:t>
            </a:r>
            <a:r>
              <a:rPr lang="en-US" b="1" dirty="0" smtClean="0">
                <a:solidFill>
                  <a:schemeClr val="tx1"/>
                </a:solidFill>
                <a:latin typeface="Arial"/>
                <a:ea typeface="+mn-ea"/>
                <a:cs typeface="Arial"/>
              </a:rPr>
              <a:t>,</a:t>
            </a:r>
            <a:endParaRPr lang="ru-RU" b="1" dirty="0" smtClean="0">
              <a:solidFill>
                <a:schemeClr val="tx1"/>
              </a:solidFill>
              <a:latin typeface="Arial"/>
              <a:ea typeface="+mn-ea"/>
              <a:cs typeface="Arial"/>
            </a:endParaRPr>
          </a:p>
          <a:p>
            <a:pPr algn="l" defTabSz="685800">
              <a:buClr>
                <a:srgbClr val="595959"/>
              </a:buClr>
            </a:pPr>
            <a:r>
              <a:rPr lang="ru-RU" b="1" dirty="0" smtClean="0">
                <a:solidFill>
                  <a:schemeClr val="tx1"/>
                </a:solidFill>
                <a:latin typeface="Arial"/>
                <a:ea typeface="+mn-ea"/>
                <a:cs typeface="Arial"/>
              </a:rPr>
              <a:t>К нам</a:t>
            </a:r>
            <a:r>
              <a:rPr lang="en-US" b="1" dirty="0" smtClean="0">
                <a:solidFill>
                  <a:schemeClr val="tx1"/>
                </a:solidFill>
                <a:latin typeface="Arial"/>
                <a:ea typeface="+mn-ea"/>
                <a:cs typeface="Arial"/>
              </a:rPr>
              <a:t>,</a:t>
            </a:r>
            <a:r>
              <a:rPr lang="ru-RU" b="1" dirty="0" smtClean="0">
                <a:solidFill>
                  <a:schemeClr val="tx1"/>
                </a:solidFill>
                <a:latin typeface="Arial"/>
                <a:ea typeface="+mn-ea"/>
                <a:cs typeface="Arial"/>
              </a:rPr>
              <a:t> страждущим</a:t>
            </a:r>
            <a:r>
              <a:rPr lang="en-US" b="1" dirty="0" smtClean="0">
                <a:solidFill>
                  <a:schemeClr val="tx1"/>
                </a:solidFill>
                <a:latin typeface="Arial"/>
                <a:ea typeface="+mn-ea"/>
                <a:cs typeface="Arial"/>
              </a:rPr>
              <a:t> </a:t>
            </a:r>
          </a:p>
          <a:p>
            <a:pPr algn="l" defTabSz="685800">
              <a:buClr>
                <a:srgbClr val="595959"/>
              </a:buClr>
            </a:pPr>
            <a:r>
              <a:rPr lang="en-US" b="1" dirty="0" smtClean="0">
                <a:solidFill>
                  <a:schemeClr val="tx1"/>
                </a:solidFill>
                <a:latin typeface="Arial"/>
                <a:ea typeface="+mn-ea"/>
                <a:cs typeface="Arial"/>
              </a:rPr>
              <a:t>                          </a:t>
            </a:r>
            <a:r>
              <a:rPr lang="ru-RU" b="1" dirty="0" smtClean="0">
                <a:solidFill>
                  <a:schemeClr val="tx1"/>
                </a:solidFill>
                <a:latin typeface="Arial"/>
                <a:ea typeface="+mn-ea"/>
                <a:cs typeface="Arial"/>
              </a:rPr>
              <a:t> </a:t>
            </a:r>
            <a:r>
              <a:rPr lang="en-US" b="1" dirty="0" smtClean="0">
                <a:solidFill>
                  <a:schemeClr val="tx1"/>
                </a:solidFill>
                <a:latin typeface="Arial"/>
                <a:ea typeface="+mn-ea"/>
                <a:cs typeface="Arial"/>
              </a:rPr>
              <a:t> </a:t>
            </a:r>
            <a:r>
              <a:rPr lang="ru-RU" b="1" dirty="0" smtClean="0">
                <a:solidFill>
                  <a:schemeClr val="tx1"/>
                </a:solidFill>
                <a:latin typeface="Arial"/>
                <a:ea typeface="+mn-ea"/>
                <a:cs typeface="Arial"/>
              </a:rPr>
              <a:t>душой</a:t>
            </a:r>
            <a:r>
              <a:rPr lang="en-US" b="1" dirty="0" smtClean="0">
                <a:solidFill>
                  <a:schemeClr val="tx1"/>
                </a:solidFill>
                <a:latin typeface="Arial"/>
                <a:ea typeface="+mn-ea"/>
                <a:cs typeface="Arial"/>
              </a:rPr>
              <a:t>,</a:t>
            </a:r>
            <a:endParaRPr lang="ru-RU" b="1" dirty="0" smtClean="0">
              <a:solidFill>
                <a:schemeClr val="tx1"/>
              </a:solidFill>
              <a:latin typeface="Arial"/>
              <a:ea typeface="+mn-ea"/>
              <a:cs typeface="Arial"/>
            </a:endParaRPr>
          </a:p>
          <a:p>
            <a:pPr algn="l" defTabSz="685800">
              <a:buClr>
                <a:srgbClr val="595959"/>
              </a:buClr>
            </a:pPr>
            <a:r>
              <a:rPr lang="ru-RU" b="1" dirty="0" smtClean="0">
                <a:solidFill>
                  <a:schemeClr val="tx1"/>
                </a:solidFill>
                <a:latin typeface="Arial"/>
                <a:ea typeface="+mn-ea"/>
                <a:cs typeface="Arial"/>
              </a:rPr>
              <a:t>И удали ярмо скорбей</a:t>
            </a:r>
            <a:r>
              <a:rPr lang="en-US" b="1" dirty="0" smtClean="0">
                <a:solidFill>
                  <a:schemeClr val="tx1"/>
                </a:solidFill>
                <a:latin typeface="Arial"/>
                <a:ea typeface="+mn-ea"/>
                <a:cs typeface="Arial"/>
              </a:rPr>
              <a:t>,</a:t>
            </a:r>
            <a:endParaRPr lang="ru-RU" b="1" dirty="0" smtClean="0">
              <a:solidFill>
                <a:schemeClr val="tx1"/>
              </a:solidFill>
              <a:latin typeface="Arial"/>
              <a:ea typeface="+mn-ea"/>
              <a:cs typeface="Arial"/>
            </a:endParaRPr>
          </a:p>
          <a:p>
            <a:pPr algn="l" defTabSz="685800">
              <a:buClr>
                <a:srgbClr val="595959"/>
              </a:buClr>
            </a:pPr>
            <a:r>
              <a:rPr lang="ru-RU" b="1" dirty="0" smtClean="0">
                <a:solidFill>
                  <a:schemeClr val="tx1"/>
                </a:solidFill>
                <a:latin typeface="Arial"/>
                <a:ea typeface="+mn-ea"/>
                <a:cs typeface="Arial"/>
              </a:rPr>
              <a:t>И мрак с очей рассей</a:t>
            </a:r>
            <a:r>
              <a:rPr lang="ru-RU" dirty="0" smtClean="0"/>
              <a:t> </a:t>
            </a:r>
            <a:r>
              <a:rPr lang="ru-RU" b="1" dirty="0" smtClean="0"/>
              <a:t>!</a:t>
            </a:r>
            <a:endParaRPr lang="ru-RU" b="1" dirty="0" smtClean="0">
              <a:solidFill>
                <a:schemeClr val="tx1"/>
              </a:solidFill>
              <a:latin typeface="Arial"/>
              <a:ea typeface="+mn-ea"/>
              <a:cs typeface="Arial"/>
            </a:endParaRPr>
          </a:p>
          <a:p>
            <a:pPr algn="l" defTabSz="685800">
              <a:spcBef>
                <a:spcPts val="1350"/>
              </a:spcBef>
              <a:buClr>
                <a:srgbClr val="595959"/>
              </a:buClr>
            </a:pPr>
            <a:endParaRPr lang="ru-RU" b="1" dirty="0">
              <a:solidFill>
                <a:schemeClr val="tx1"/>
              </a:solidFill>
              <a:latin typeface="Arial"/>
              <a:ea typeface="+mn-ea"/>
              <a:cs typeface="Arial"/>
            </a:endParaRPr>
          </a:p>
          <a:p>
            <a:pPr algn="l" defTabSz="685800">
              <a:spcBef>
                <a:spcPts val="1350"/>
              </a:spcBef>
              <a:buClr>
                <a:srgbClr val="595959"/>
              </a:buClr>
            </a:pPr>
            <a:endParaRPr lang="ru-RU" sz="2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27035"/>
            <a:ext cx="7323687" cy="4729277"/>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120000"/>
              </a:lnSpc>
              <a:buClr>
                <a:srgbClr val="595959"/>
              </a:buClr>
            </a:pPr>
            <a:r>
              <a:rPr lang="ru-RU" sz="2800" b="1" dirty="0" smtClean="0">
                <a:solidFill>
                  <a:schemeClr val="tx1"/>
                </a:solidFill>
                <a:latin typeface="Arial"/>
                <a:ea typeface="+mn-ea"/>
                <a:cs typeface="Arial"/>
              </a:rPr>
              <a:t> </a:t>
            </a:r>
            <a:r>
              <a:rPr lang="ru-RU" b="1" dirty="0" smtClean="0">
                <a:solidFill>
                  <a:schemeClr val="tx1"/>
                </a:solidFill>
                <a:latin typeface="Arial"/>
                <a:ea typeface="+mn-ea"/>
                <a:cs typeface="Arial"/>
              </a:rPr>
              <a:t>Нас обличи в грехах</a:t>
            </a:r>
            <a:r>
              <a:rPr lang="en-US" sz="4400" b="1" dirty="0" smtClean="0">
                <a:solidFill>
                  <a:schemeClr val="tx1"/>
                </a:solidFill>
                <a:latin typeface="Arial"/>
                <a:ea typeface="+mn-ea"/>
                <a:cs typeface="Arial"/>
              </a:rPr>
              <a:t>,</a:t>
            </a:r>
            <a:endParaRPr lang="ru-RU" sz="4400" b="1" dirty="0" smtClean="0">
              <a:solidFill>
                <a:schemeClr val="tx1"/>
              </a:solidFill>
              <a:latin typeface="Arial"/>
              <a:ea typeface="+mn-ea"/>
              <a:cs typeface="Arial"/>
            </a:endParaRPr>
          </a:p>
          <a:p>
            <a:pPr algn="l" defTabSz="685800">
              <a:lnSpc>
                <a:spcPct val="120000"/>
              </a:lnSpc>
              <a:buClr>
                <a:srgbClr val="595959"/>
              </a:buClr>
            </a:pPr>
            <a:r>
              <a:rPr lang="ru-RU" b="1" dirty="0" smtClean="0">
                <a:solidFill>
                  <a:schemeClr val="tx1"/>
                </a:solidFill>
                <a:latin typeface="Arial"/>
                <a:ea typeface="+mn-ea"/>
                <a:cs typeface="Arial"/>
              </a:rPr>
              <a:t>Смиренье </a:t>
            </a:r>
            <a:r>
              <a:rPr lang="ru-RU" b="1" dirty="0" smtClean="0">
                <a:solidFill>
                  <a:schemeClr val="tx1"/>
                </a:solidFill>
                <a:latin typeface="Arial"/>
                <a:ea typeface="+mn-ea"/>
                <a:cs typeface="Arial"/>
              </a:rPr>
              <a:t>дай</a:t>
            </a:r>
            <a:r>
              <a:rPr lang="en-US" b="1" dirty="0" smtClean="0">
                <a:solidFill>
                  <a:schemeClr val="tx1"/>
                </a:solidFill>
                <a:latin typeface="Arial"/>
                <a:ea typeface="+mn-ea"/>
                <a:cs typeface="Arial"/>
              </a:rPr>
              <a:t/>
            </a:r>
            <a:br>
              <a:rPr lang="en-US" b="1" dirty="0" smtClean="0">
                <a:solidFill>
                  <a:schemeClr val="tx1"/>
                </a:solidFill>
                <a:latin typeface="Arial"/>
                <a:ea typeface="+mn-ea"/>
                <a:cs typeface="Arial"/>
              </a:rPr>
            </a:br>
            <a:r>
              <a:rPr lang="en-US" b="1" dirty="0" smtClean="0">
                <a:solidFill>
                  <a:schemeClr val="tx1"/>
                </a:solidFill>
                <a:latin typeface="Arial"/>
                <a:ea typeface="+mn-ea"/>
                <a:cs typeface="Arial"/>
              </a:rPr>
              <a:t>			</a:t>
            </a:r>
            <a:r>
              <a:rPr lang="ru-RU" b="1" dirty="0">
                <a:solidFill>
                  <a:schemeClr val="tx1"/>
                </a:solidFill>
                <a:latin typeface="Arial"/>
                <a:ea typeface="+mn-ea"/>
                <a:cs typeface="Arial"/>
              </a:rPr>
              <a:t>в</a:t>
            </a:r>
            <a:r>
              <a:rPr lang="en-US" b="1" dirty="0">
                <a:solidFill>
                  <a:schemeClr val="tx1"/>
                </a:solidFill>
                <a:latin typeface="Arial"/>
                <a:ea typeface="+mn-ea"/>
                <a:cs typeface="Arial"/>
              </a:rPr>
              <a:t> </a:t>
            </a:r>
            <a:r>
              <a:rPr lang="ru-RU" b="1" dirty="0">
                <a:solidFill>
                  <a:schemeClr val="tx1"/>
                </a:solidFill>
                <a:latin typeface="Arial"/>
                <a:ea typeface="+mn-ea"/>
                <a:cs typeface="Arial"/>
              </a:rPr>
              <a:t>сердцах</a:t>
            </a:r>
            <a:r>
              <a:rPr lang="en-US" b="1" dirty="0" smtClean="0">
                <a:solidFill>
                  <a:schemeClr val="tx1"/>
                </a:solidFill>
                <a:latin typeface="Arial"/>
                <a:ea typeface="+mn-ea"/>
                <a:cs typeface="Arial"/>
              </a:rPr>
              <a:t>,</a:t>
            </a:r>
            <a:endParaRPr lang="ru-RU" b="1" dirty="0" smtClean="0">
              <a:solidFill>
                <a:schemeClr val="tx1"/>
              </a:solidFill>
              <a:latin typeface="Arial"/>
              <a:ea typeface="+mn-ea"/>
              <a:cs typeface="Arial"/>
            </a:endParaRPr>
          </a:p>
          <a:p>
            <a:pPr algn="l" defTabSz="685800">
              <a:lnSpc>
                <a:spcPct val="120000"/>
              </a:lnSpc>
              <a:buClr>
                <a:srgbClr val="595959"/>
              </a:buClr>
            </a:pPr>
            <a:r>
              <a:rPr lang="ru-RU" b="1" dirty="0" smtClean="0">
                <a:solidFill>
                  <a:schemeClr val="tx1"/>
                </a:solidFill>
                <a:latin typeface="Arial"/>
                <a:ea typeface="+mn-ea"/>
                <a:cs typeface="Arial"/>
              </a:rPr>
              <a:t>И нам</a:t>
            </a:r>
            <a:r>
              <a:rPr lang="en-US" b="1" dirty="0" smtClean="0">
                <a:solidFill>
                  <a:schemeClr val="tx1"/>
                </a:solidFill>
                <a:latin typeface="Arial"/>
                <a:ea typeface="+mn-ea"/>
                <a:cs typeface="Arial"/>
              </a:rPr>
              <a:t>,</a:t>
            </a:r>
            <a:r>
              <a:rPr lang="ru-RU" b="1" dirty="0" smtClean="0">
                <a:solidFill>
                  <a:schemeClr val="tx1"/>
                </a:solidFill>
                <a:latin typeface="Arial"/>
                <a:ea typeface="+mn-ea"/>
                <a:cs typeface="Arial"/>
              </a:rPr>
              <a:t> рабам Христа</a:t>
            </a:r>
            <a:r>
              <a:rPr lang="en-US" b="1" dirty="0" smtClean="0">
                <a:solidFill>
                  <a:schemeClr val="tx1"/>
                </a:solidFill>
                <a:latin typeface="Arial"/>
                <a:ea typeface="+mn-ea"/>
                <a:cs typeface="Arial"/>
              </a:rPr>
              <a:t>,</a:t>
            </a:r>
            <a:endParaRPr lang="ru-RU" b="1" dirty="0" smtClean="0">
              <a:solidFill>
                <a:schemeClr val="tx1"/>
              </a:solidFill>
              <a:latin typeface="Arial"/>
              <a:ea typeface="+mn-ea"/>
              <a:cs typeface="Arial"/>
            </a:endParaRPr>
          </a:p>
          <a:p>
            <a:pPr algn="l" defTabSz="685800">
              <a:lnSpc>
                <a:spcPct val="120000"/>
              </a:lnSpc>
              <a:buClr>
                <a:srgbClr val="595959"/>
              </a:buClr>
            </a:pPr>
            <a:r>
              <a:rPr lang="ru-RU" b="1" dirty="0" smtClean="0">
                <a:solidFill>
                  <a:schemeClr val="tx1"/>
                </a:solidFill>
                <a:latin typeface="Arial"/>
                <a:ea typeface="+mn-ea"/>
                <a:cs typeface="Arial"/>
              </a:rPr>
              <a:t>                               яви</a:t>
            </a:r>
          </a:p>
          <a:p>
            <a:pPr algn="l" defTabSz="685800">
              <a:lnSpc>
                <a:spcPct val="120000"/>
              </a:lnSpc>
              <a:buClr>
                <a:srgbClr val="595959"/>
              </a:buClr>
            </a:pPr>
            <a:r>
              <a:rPr lang="ru-RU" b="1" dirty="0" smtClean="0">
                <a:solidFill>
                  <a:schemeClr val="tx1"/>
                </a:solidFill>
                <a:latin typeface="Arial"/>
                <a:ea typeface="+mn-ea"/>
                <a:cs typeface="Arial"/>
              </a:rPr>
              <a:t> Дары Его любви</a:t>
            </a:r>
            <a:r>
              <a:rPr lang="en-US" b="1" dirty="0" smtClean="0">
                <a:solidFill>
                  <a:schemeClr val="tx1"/>
                </a:solidFill>
                <a:latin typeface="Arial"/>
                <a:ea typeface="+mn-ea"/>
                <a:cs typeface="Arial"/>
              </a:rPr>
              <a:t>.</a:t>
            </a:r>
            <a:endParaRPr lang="ru-RU" b="1" dirty="0">
              <a:solidFill>
                <a:schemeClr val="tx1"/>
              </a:solidFill>
              <a:latin typeface="Arial"/>
              <a:ea typeface="+mn-ea"/>
              <a:cs typeface="Arial"/>
            </a:endParaRPr>
          </a:p>
          <a:p>
            <a:pPr algn="l" defTabSz="685800">
              <a:lnSpc>
                <a:spcPct val="120000"/>
              </a:lnSpc>
              <a:buClr>
                <a:srgbClr val="595959"/>
              </a:buClr>
            </a:pPr>
            <a:endParaRPr lang="ru-RU" sz="2475"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cstate="print"/>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3907" y="70280"/>
            <a:ext cx="9031234" cy="54846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buClr>
                <a:srgbClr val="595959"/>
              </a:buClr>
            </a:pPr>
            <a:r>
              <a:rPr lang="ru-RU" b="1" dirty="0" smtClean="0">
                <a:solidFill>
                  <a:schemeClr val="tx1"/>
                </a:solidFill>
                <a:latin typeface="Arial"/>
                <a:ea typeface="+mn-ea"/>
                <a:cs typeface="Arial"/>
              </a:rPr>
              <a:t>Приди</a:t>
            </a:r>
            <a:r>
              <a:rPr lang="en-US" b="1" dirty="0" smtClean="0">
                <a:solidFill>
                  <a:schemeClr val="tx1"/>
                </a:solidFill>
                <a:latin typeface="Arial"/>
                <a:ea typeface="+mn-ea"/>
                <a:cs typeface="Arial"/>
              </a:rPr>
              <a:t>,</a:t>
            </a:r>
            <a:r>
              <a:rPr lang="ru-RU" b="1" dirty="0" smtClean="0">
                <a:solidFill>
                  <a:schemeClr val="tx1"/>
                </a:solidFill>
                <a:latin typeface="Arial"/>
                <a:ea typeface="+mn-ea"/>
                <a:cs typeface="Arial"/>
              </a:rPr>
              <a:t> о Дух Святой</a:t>
            </a:r>
            <a:r>
              <a:rPr lang="en-US" b="1" dirty="0" smtClean="0">
                <a:solidFill>
                  <a:schemeClr val="tx1"/>
                </a:solidFill>
                <a:latin typeface="Arial"/>
                <a:ea typeface="+mn-ea"/>
                <a:cs typeface="Arial"/>
              </a:rPr>
              <a:t>,</a:t>
            </a:r>
            <a:r>
              <a:rPr lang="ru-RU" b="1" dirty="0" smtClean="0">
                <a:solidFill>
                  <a:schemeClr val="tx1"/>
                </a:solidFill>
                <a:latin typeface="Arial"/>
                <a:ea typeface="+mn-ea"/>
                <a:cs typeface="Arial"/>
              </a:rPr>
              <a:t> Чтоб нам жить лишь </a:t>
            </a:r>
            <a:endParaRPr lang="en-US" b="1" dirty="0" smtClean="0">
              <a:solidFill>
                <a:schemeClr val="tx1"/>
              </a:solidFill>
              <a:latin typeface="Arial"/>
              <a:ea typeface="+mn-ea"/>
              <a:cs typeface="Arial"/>
            </a:endParaRPr>
          </a:p>
          <a:p>
            <a:pPr algn="l" defTabSz="685800">
              <a:buClr>
                <a:srgbClr val="595959"/>
              </a:buClr>
            </a:pPr>
            <a:r>
              <a:rPr lang="en-US" b="1" dirty="0" smtClean="0">
                <a:solidFill>
                  <a:schemeClr val="tx1"/>
                </a:solidFill>
                <a:latin typeface="Arial"/>
                <a:ea typeface="+mn-ea"/>
                <a:cs typeface="Arial"/>
              </a:rPr>
              <a:t>                          </a:t>
            </a:r>
            <a:r>
              <a:rPr lang="ru-RU" b="1" dirty="0" smtClean="0">
                <a:solidFill>
                  <a:schemeClr val="tx1"/>
                </a:solidFill>
                <a:latin typeface="Arial"/>
                <a:ea typeface="+mn-ea"/>
                <a:cs typeface="Arial"/>
              </a:rPr>
              <a:t>Тобой</a:t>
            </a:r>
            <a:r>
              <a:rPr lang="ru-RU" dirty="0" smtClean="0"/>
              <a:t> </a:t>
            </a:r>
            <a:r>
              <a:rPr lang="ru-RU" b="1" dirty="0" smtClean="0"/>
              <a:t>!</a:t>
            </a:r>
            <a:endParaRPr lang="ru-RU" b="1" dirty="0" smtClean="0">
              <a:solidFill>
                <a:schemeClr val="tx1"/>
              </a:solidFill>
              <a:latin typeface="Arial"/>
              <a:ea typeface="+mn-ea"/>
              <a:cs typeface="Arial"/>
            </a:endParaRPr>
          </a:p>
          <a:p>
            <a:pPr algn="l" defTabSz="685800">
              <a:buClr>
                <a:srgbClr val="595959"/>
              </a:buClr>
            </a:pPr>
            <a:r>
              <a:rPr lang="ru-RU" b="1" dirty="0" smtClean="0">
                <a:solidFill>
                  <a:schemeClr val="tx1"/>
                </a:solidFill>
                <a:latin typeface="Arial"/>
                <a:ea typeface="+mn-ea"/>
                <a:cs typeface="Arial"/>
              </a:rPr>
              <a:t>Советом нас всегда веди. </a:t>
            </a:r>
            <a:endParaRPr lang="en-US" b="1" dirty="0" smtClean="0">
              <a:solidFill>
                <a:schemeClr val="tx1"/>
              </a:solidFill>
              <a:latin typeface="Arial"/>
              <a:ea typeface="+mn-ea"/>
              <a:cs typeface="Arial"/>
            </a:endParaRPr>
          </a:p>
          <a:p>
            <a:pPr algn="l" defTabSz="685800">
              <a:buClr>
                <a:srgbClr val="595959"/>
              </a:buClr>
            </a:pPr>
            <a:r>
              <a:rPr lang="ru-RU" b="1" dirty="0" smtClean="0">
                <a:solidFill>
                  <a:schemeClr val="tx1"/>
                </a:solidFill>
                <a:latin typeface="Arial"/>
                <a:ea typeface="+mn-ea"/>
                <a:cs typeface="Arial"/>
              </a:rPr>
              <a:t>О Дух Святой</a:t>
            </a:r>
            <a:r>
              <a:rPr lang="en-US" b="1" dirty="0" smtClean="0">
                <a:solidFill>
                  <a:schemeClr val="tx1"/>
                </a:solidFill>
                <a:latin typeface="Arial"/>
                <a:ea typeface="+mn-ea"/>
                <a:cs typeface="Arial"/>
              </a:rPr>
              <a:t>,</a:t>
            </a:r>
            <a:r>
              <a:rPr lang="ru-RU" b="1" dirty="0" smtClean="0">
                <a:solidFill>
                  <a:schemeClr val="tx1"/>
                </a:solidFill>
                <a:latin typeface="Arial"/>
                <a:ea typeface="+mn-ea"/>
                <a:cs typeface="Arial"/>
              </a:rPr>
              <a:t> приди</a:t>
            </a:r>
            <a:r>
              <a:rPr lang="ru-RU" b="1" dirty="0" smtClean="0"/>
              <a:t> !</a:t>
            </a:r>
            <a:endParaRPr lang="ru-RU" b="1" dirty="0" smtClean="0">
              <a:solidFill>
                <a:schemeClr val="tx1"/>
              </a:solidFill>
              <a:latin typeface="Arial"/>
              <a:ea typeface="+mn-ea"/>
              <a:cs typeface="Arial"/>
            </a:endParaRPr>
          </a:p>
          <a:p>
            <a:pPr algn="l" defTabSz="685800">
              <a:spcBef>
                <a:spcPts val="1350"/>
              </a:spcBef>
              <a:buClr>
                <a:srgbClr val="595959"/>
              </a:buClr>
            </a:pPr>
            <a:endParaRPr lang="ru-RU" sz="4000" b="1" dirty="0" smtClean="0">
              <a:solidFill>
                <a:schemeClr val="tx1"/>
              </a:solidFill>
              <a:latin typeface="Arial"/>
              <a:ea typeface="+mn-ea"/>
              <a:cs typeface="Arial"/>
            </a:endParaRPr>
          </a:p>
          <a:p>
            <a:pPr algn="l" defTabSz="685800">
              <a:spcBef>
                <a:spcPts val="1350"/>
              </a:spcBef>
              <a:buClr>
                <a:srgbClr val="595959"/>
              </a:buClr>
            </a:pPr>
            <a:endParaRPr lang="en-US" sz="4000" b="1" dirty="0" smtClean="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ea typeface="+mn-ea"/>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1077</TotalTime>
  <Words>62</Words>
  <Application>Microsoft Macintosh PowerPoint</Application>
  <PresentationFormat>On-screen Show (16:9)</PresentationFormat>
  <Paragraphs>17</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White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88</cp:revision>
  <dcterms:modified xsi:type="dcterms:W3CDTF">2020-10-22T07:32:32Z</dcterms:modified>
</cp:coreProperties>
</file>