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51" r:id="rId3"/>
    <p:sldId id="1044" r:id="rId4"/>
    <p:sldId id="1045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78762" autoAdjust="0"/>
  </p:normalViewPr>
  <p:slideViewPr>
    <p:cSldViewPr>
      <p:cViewPr>
        <p:scale>
          <a:sx n="51" d="100"/>
          <a:sy n="51" d="100"/>
        </p:scale>
        <p:origin x="-3824" y="-18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1155467"/>
            <a:ext cx="6634699" cy="22775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Приди</a:t>
            </a:r>
            <a:r>
              <a:rPr lang="en-US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Дух</a:t>
            </a:r>
            <a:r>
              <a:rPr lang="en-US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Святой</a:t>
            </a:r>
            <a:r>
              <a:rPr lang="ru-RU" sz="7200" b="1" dirty="0" smtClean="0">
                <a:solidFill>
                  <a:srgbClr val="000000"/>
                </a:solidFill>
              </a:rPr>
              <a:t>!</a:t>
            </a:r>
            <a:endParaRPr lang="en-US" sz="7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9217024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spcBef>
                <a:spcPts val="1200"/>
              </a:spcBef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Приди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Дух Святой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нам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страждущим </a:t>
            </a:r>
          </a:p>
          <a:p>
            <a:pPr>
              <a:spcBef>
                <a:spcPts val="1200"/>
              </a:spcBef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душой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удали ярмо скорбей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 мрак с очей рассей</a:t>
            </a:r>
            <a:r>
              <a:rPr lang="ru-RU" sz="6000" b="1" dirty="0" smtClean="0">
                <a:solidFill>
                  <a:srgbClr val="000000"/>
                </a:solidFill>
              </a:rPr>
              <a:t>!</a:t>
            </a:r>
            <a:endParaRPr lang="ru-RU" sz="6000" b="1" spc="-15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обличи в грехах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Смиренье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сердцах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нам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рабам 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яви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Дары Его любви.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9289032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Приди</a:t>
            </a:r>
            <a:r>
              <a:rPr lang="en-US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Дух Святой</a:t>
            </a:r>
            <a:r>
              <a:rPr lang="en-US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нам жить лишь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Тобой</a:t>
            </a:r>
            <a:r>
              <a:rPr lang="ru-RU" sz="5400" b="1" dirty="0" smtClean="0">
                <a:solidFill>
                  <a:srgbClr val="000000"/>
                </a:solidFill>
              </a:rPr>
              <a:t>!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Советом нас всегда веди</a:t>
            </a:r>
            <a:r>
              <a:rPr lang="en-US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Дух Святой</a:t>
            </a:r>
            <a:r>
              <a:rPr lang="en-US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приди</a:t>
            </a:r>
            <a:r>
              <a:rPr lang="ru-RU" sz="5400" b="1" dirty="0" smtClean="0">
                <a:solidFill>
                  <a:srgbClr val="000000"/>
                </a:solidFill>
              </a:rPr>
              <a:t> !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8500</TotalTime>
  <Words>62</Words>
  <Application>Microsoft Macintosh PowerPoint</Application>
  <PresentationFormat>On-screen Show (4:3)</PresentationFormat>
  <Paragraphs>15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242</cp:revision>
  <dcterms:created xsi:type="dcterms:W3CDTF">2016-09-02T12:17:38Z</dcterms:created>
  <dcterms:modified xsi:type="dcterms:W3CDTF">2020-10-22T07:30:51Z</dcterms:modified>
</cp:coreProperties>
</file>