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65" r:id="rId2"/>
    <p:sldId id="269" r:id="rId3"/>
    <p:sldId id="267" r:id="rId4"/>
    <p:sldId id="277" r:id="rId5"/>
    <p:sldId id="283" r:id="rId6"/>
    <p:sldId id="271" r:id="rId7"/>
    <p:sldId id="284" r:id="rId8"/>
    <p:sldId id="285" r:id="rId9"/>
    <p:sldId id="286" r:id="rId10"/>
  </p:sldIdLst>
  <p:sldSz cx="9144000" cy="5143500" type="screen16x9"/>
  <p:notesSz cx="6858000" cy="9144000"/>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xmlns="">
        <p15:guide id="1" orient="horz" pos="762" userDrawn="1">
          <p15:clr>
            <a:srgbClr val="A4A3A4"/>
          </p15:clr>
        </p15:guide>
        <p15:guide id="2" pos="24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82"/>
    <p:restoredTop sz="75172" autoAdjust="0"/>
  </p:normalViewPr>
  <p:slideViewPr>
    <p:cSldViewPr snapToGrid="0" snapToObjects="1">
      <p:cViewPr varScale="1">
        <p:scale>
          <a:sx n="131" d="100"/>
          <a:sy n="131" d="100"/>
        </p:scale>
        <p:origin x="-1648" y="-104"/>
      </p:cViewPr>
      <p:guideLst>
        <p:guide orient="horz" pos="762"/>
        <p:guide pos="241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xfrm>
            <a:off x="381000" y="685800"/>
            <a:ext cx="6096000" cy="3429000"/>
          </a:xfrm>
          <a:prstGeom prst="rect">
            <a:avLst/>
          </a:prstGeom>
        </p:spPr>
        <p:txBody>
          <a:bodyPr/>
          <a:lstStyle/>
          <a:p>
            <a:endParaRPr/>
          </a:p>
        </p:txBody>
      </p:sp>
      <p:sp>
        <p:nvSpPr>
          <p:cNvPr id="163" name="Shape 16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474830187"/>
      </p:ext>
    </p:extLst>
  </p:cSld>
  <p:clrMap bg1="lt1" tx1="dk1" bg2="lt2" tx2="dk2" accent1="accent1" accent2="accent2" accent3="accent3" accent4="accent4" accent5="accent5" accent6="accent6" hlink="hlink" folHlink="folHlink"/>
  <p:notesStyle>
    <a:lvl1pPr defTabSz="171450" latinLnBrk="0">
      <a:lnSpc>
        <a:spcPct val="117999"/>
      </a:lnSpc>
      <a:defRPr sz="825">
        <a:latin typeface="Helvetica Neue"/>
        <a:ea typeface="Helvetica Neue"/>
        <a:cs typeface="Helvetica Neue"/>
        <a:sym typeface="Helvetica Neue"/>
      </a:defRPr>
    </a:lvl1pPr>
    <a:lvl2pPr indent="85725" defTabSz="171450" latinLnBrk="0">
      <a:lnSpc>
        <a:spcPct val="117999"/>
      </a:lnSpc>
      <a:defRPr sz="825">
        <a:latin typeface="Helvetica Neue"/>
        <a:ea typeface="Helvetica Neue"/>
        <a:cs typeface="Helvetica Neue"/>
        <a:sym typeface="Helvetica Neue"/>
      </a:defRPr>
    </a:lvl2pPr>
    <a:lvl3pPr indent="171450" defTabSz="171450" latinLnBrk="0">
      <a:lnSpc>
        <a:spcPct val="117999"/>
      </a:lnSpc>
      <a:defRPr sz="825">
        <a:latin typeface="Helvetica Neue"/>
        <a:ea typeface="Helvetica Neue"/>
        <a:cs typeface="Helvetica Neue"/>
        <a:sym typeface="Helvetica Neue"/>
      </a:defRPr>
    </a:lvl3pPr>
    <a:lvl4pPr indent="257175" defTabSz="171450" latinLnBrk="0">
      <a:lnSpc>
        <a:spcPct val="117999"/>
      </a:lnSpc>
      <a:defRPr sz="825">
        <a:latin typeface="Helvetica Neue"/>
        <a:ea typeface="Helvetica Neue"/>
        <a:cs typeface="Helvetica Neue"/>
        <a:sym typeface="Helvetica Neue"/>
      </a:defRPr>
    </a:lvl4pPr>
    <a:lvl5pPr indent="342900" defTabSz="171450" latinLnBrk="0">
      <a:lnSpc>
        <a:spcPct val="117999"/>
      </a:lnSpc>
      <a:defRPr sz="825">
        <a:latin typeface="Helvetica Neue"/>
        <a:ea typeface="Helvetica Neue"/>
        <a:cs typeface="Helvetica Neue"/>
        <a:sym typeface="Helvetica Neue"/>
      </a:defRPr>
    </a:lvl5pPr>
    <a:lvl6pPr indent="428625" defTabSz="171450" latinLnBrk="0">
      <a:lnSpc>
        <a:spcPct val="117999"/>
      </a:lnSpc>
      <a:defRPr sz="825">
        <a:latin typeface="Helvetica Neue"/>
        <a:ea typeface="Helvetica Neue"/>
        <a:cs typeface="Helvetica Neue"/>
        <a:sym typeface="Helvetica Neue"/>
      </a:defRPr>
    </a:lvl6pPr>
    <a:lvl7pPr indent="514350" defTabSz="171450" latinLnBrk="0">
      <a:lnSpc>
        <a:spcPct val="117999"/>
      </a:lnSpc>
      <a:defRPr sz="825">
        <a:latin typeface="Helvetica Neue"/>
        <a:ea typeface="Helvetica Neue"/>
        <a:cs typeface="Helvetica Neue"/>
        <a:sym typeface="Helvetica Neue"/>
      </a:defRPr>
    </a:lvl7pPr>
    <a:lvl8pPr indent="600075" defTabSz="171450" latinLnBrk="0">
      <a:lnSpc>
        <a:spcPct val="117999"/>
      </a:lnSpc>
      <a:defRPr sz="825">
        <a:latin typeface="Helvetica Neue"/>
        <a:ea typeface="Helvetica Neue"/>
        <a:cs typeface="Helvetica Neue"/>
        <a:sym typeface="Helvetica Neue"/>
      </a:defRPr>
    </a:lvl8pPr>
    <a:lvl9pPr indent="685800" defTabSz="171450" latinLnBrk="0">
      <a:lnSpc>
        <a:spcPct val="117999"/>
      </a:lnSpc>
      <a:defRPr sz="825">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22474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29061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50390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8588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11807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66750" y="862013"/>
            <a:ext cx="7810500" cy="1743075"/>
          </a:xfrm>
          <a:prstGeom prst="rect">
            <a:avLst/>
          </a:prstGeom>
        </p:spPr>
        <p:txBody>
          <a:bodyPr anchor="b"/>
          <a:lstStyle/>
          <a:p>
            <a:r>
              <a:t>Title Text</a:t>
            </a:r>
          </a:p>
        </p:txBody>
      </p:sp>
      <p:sp>
        <p:nvSpPr>
          <p:cNvPr id="12" name="Body Level One…"/>
          <p:cNvSpPr txBox="1">
            <a:spLocks noGrp="1"/>
          </p:cNvSpPr>
          <p:nvPr>
            <p:ph type="body" sz="quarter" idx="1"/>
          </p:nvPr>
        </p:nvSpPr>
        <p:spPr>
          <a:xfrm>
            <a:off x="666750" y="2652712"/>
            <a:ext cx="781050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895350" y="3357563"/>
            <a:ext cx="7358063" cy="287258"/>
          </a:xfrm>
          <a:prstGeom prst="rect">
            <a:avLst/>
          </a:prstGeom>
        </p:spPr>
        <p:txBody>
          <a:bodyPr anchor="t">
            <a:spAutoFit/>
          </a:bodyPr>
          <a:lstStyle>
            <a:lvl1pPr marL="0" indent="0" algn="ctr">
              <a:spcBef>
                <a:spcPts val="0"/>
              </a:spcBef>
              <a:buSzTx/>
              <a:buNone/>
              <a:defRPr sz="1200" i="1"/>
            </a:lvl1pPr>
          </a:lstStyle>
          <a:p>
            <a:r>
              <a:t>–Johnny Appleseed</a:t>
            </a:r>
          </a:p>
        </p:txBody>
      </p:sp>
      <p:sp>
        <p:nvSpPr>
          <p:cNvPr id="94" name="“Type a quote here.”"/>
          <p:cNvSpPr txBox="1">
            <a:spLocks noGrp="1"/>
          </p:cNvSpPr>
          <p:nvPr>
            <p:ph type="body" sz="quarter" idx="22"/>
          </p:nvPr>
        </p:nvSpPr>
        <p:spPr>
          <a:xfrm>
            <a:off x="895350" y="2243842"/>
            <a:ext cx="7358063" cy="379591"/>
          </a:xfrm>
          <a:prstGeom prst="rect">
            <a:avLst/>
          </a:prstGeom>
        </p:spPr>
        <p:txBody>
          <a:bodyPr>
            <a:spAutoFit/>
          </a:bodyPr>
          <a:lstStyle>
            <a:lvl1pPr marL="0" indent="0" algn="ctr">
              <a:spcBef>
                <a:spcPts val="0"/>
              </a:spcBef>
              <a:buSzTx/>
              <a:buNone/>
              <a:defRPr sz="1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0" y="0"/>
            <a:ext cx="9144000" cy="6099175"/>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 White">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17" name="Title in one line"/>
          <p:cNvSpPr txBox="1">
            <a:spLocks noGrp="1"/>
          </p:cNvSpPr>
          <p:nvPr>
            <p:ph type="body" sz="quarter" idx="21"/>
          </p:nvPr>
        </p:nvSpPr>
        <p:spPr>
          <a:xfrm>
            <a:off x="267484" y="386236"/>
            <a:ext cx="2922274" cy="560409"/>
          </a:xfrm>
          <a:prstGeom prst="rect">
            <a:avLst/>
          </a:prstGeom>
        </p:spPr>
        <p:txBody>
          <a:bodyPr wrap="none" lIns="71437" tIns="71437" rIns="71437" bIns="71437" anchor="t">
            <a:spAutoFit/>
          </a:bodyPr>
          <a:lstStyle>
            <a:lvl1pPr marL="0" indent="0" defTabSz="342900">
              <a:lnSpc>
                <a:spcPct val="70000"/>
              </a:lnSpc>
              <a:spcBef>
                <a:spcPts val="0"/>
              </a:spcBef>
              <a:buSzTx/>
              <a:buNone/>
              <a:defRPr sz="3563">
                <a:solidFill>
                  <a:srgbClr val="A6AAA9"/>
                </a:solidFill>
                <a:latin typeface="Adobe Garamond Pro"/>
                <a:ea typeface="Adobe Garamond Pro"/>
                <a:cs typeface="Adobe Garamond Pro"/>
                <a:sym typeface="Adobe Garamond Pro"/>
              </a:defRPr>
            </a:lvl1pPr>
          </a:lstStyle>
          <a:p>
            <a:r>
              <a:t>Title in one line</a:t>
            </a:r>
          </a:p>
        </p:txBody>
      </p:sp>
      <p:sp>
        <p:nvSpPr>
          <p:cNvPr id="118" name="Rectangle"/>
          <p:cNvSpPr/>
          <p:nvPr/>
        </p:nvSpPr>
        <p:spPr>
          <a:xfrm>
            <a:off x="7838927" y="-696"/>
            <a:ext cx="1305073" cy="5144891"/>
          </a:xfrm>
          <a:prstGeom prst="rect">
            <a:avLst/>
          </a:prstGeom>
          <a:gradFill>
            <a:gsLst>
              <a:gs pos="0">
                <a:srgbClr val="413633"/>
              </a:gs>
              <a:gs pos="41141">
                <a:srgbClr val="9F7B30"/>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19" name="Image" descr="Image"/>
          <p:cNvPicPr>
            <a:picLocks noChangeAspect="1"/>
          </p:cNvPicPr>
          <p:nvPr/>
        </p:nvPicPr>
        <p:blipFill>
          <a:blip r:embed="rId3" cstate="print"/>
          <a:stretch>
            <a:fillRect/>
          </a:stretch>
        </p:blipFill>
        <p:spPr>
          <a:xfrm>
            <a:off x="8135168" y="235266"/>
            <a:ext cx="705446" cy="633337"/>
          </a:xfrm>
          <a:prstGeom prst="rect">
            <a:avLst/>
          </a:prstGeom>
          <a:ln w="12700">
            <a:miter lim="400000"/>
          </a:ln>
        </p:spPr>
      </p:pic>
      <p:sp>
        <p:nvSpPr>
          <p:cNvPr id="120" name="“"/>
          <p:cNvSpPr txBox="1">
            <a:spLocks noGrp="1"/>
          </p:cNvSpPr>
          <p:nvPr>
            <p:ph type="body" sz="quarter" idx="22"/>
          </p:nvPr>
        </p:nvSpPr>
        <p:spPr>
          <a:xfrm>
            <a:off x="273317" y="1319934"/>
            <a:ext cx="1088438" cy="2503633"/>
          </a:xfrm>
          <a:prstGeom prst="rect">
            <a:avLst/>
          </a:prstGeom>
        </p:spPr>
        <p:txBody>
          <a:bodyPr wrap="none" lIns="71437" tIns="71437" rIns="71437" bIns="71437">
            <a:spAutoFit/>
          </a:bodyPr>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stStyle>
          <a:p>
            <a:r>
              <a:t>“</a:t>
            </a:r>
          </a:p>
        </p:txBody>
      </p:sp>
      <p:sp>
        <p:nvSpPr>
          <p:cNvPr id="121" name="If impatient words are spoken to you, never reply in the same spirit.”"/>
          <p:cNvSpPr txBox="1">
            <a:spLocks noGrp="1"/>
          </p:cNvSpPr>
          <p:nvPr>
            <p:ph type="body" sz="quarter" idx="23"/>
          </p:nvPr>
        </p:nvSpPr>
        <p:spPr>
          <a:xfrm>
            <a:off x="993735" y="1974175"/>
            <a:ext cx="6732259" cy="7982312"/>
          </a:xfrm>
          <a:prstGeom prst="rect">
            <a:avLst/>
          </a:prstGeom>
        </p:spPr>
        <p:txBody>
          <a:bodyPr lIns="71437" tIns="71437" rIns="71437" bIns="71437" anchor="t">
            <a:spAutoFit/>
          </a:bodyPr>
          <a:lstStyle>
            <a:lvl1pPr marL="0" indent="0" defTabSz="342900">
              <a:lnSpc>
                <a:spcPct val="70000"/>
              </a:lnSpc>
              <a:spcBef>
                <a:spcPts val="0"/>
              </a:spcBef>
              <a:buSzTx/>
              <a:buNone/>
              <a:defRPr sz="10300" i="1">
                <a:solidFill>
                  <a:srgbClr val="1E110C">
                    <a:alpha val="84291"/>
                  </a:srgbClr>
                </a:solidFill>
                <a:sym typeface="Avenir Next Condensed Regular"/>
              </a:defRPr>
            </a:lvl1pPr>
          </a:lstStyle>
          <a:p>
            <a:pPr marL="0" indent="0" defTabSz="914400">
              <a:lnSpc>
                <a:spcPct val="70000"/>
              </a:lnSpc>
              <a:spcBef>
                <a:spcPts val="0"/>
              </a:spcBef>
              <a:buSzTx/>
              <a:buNone/>
              <a:defRPr sz="10300" i="1">
                <a:solidFill>
                  <a:srgbClr val="1E110C">
                    <a:alpha val="84291"/>
                  </a:srgbClr>
                </a:solidFill>
                <a:latin typeface="Avenir Next Condensed Regular"/>
                <a:ea typeface="Avenir Next Condensed Regular"/>
                <a:cs typeface="Avenir Next Condensed Regular"/>
                <a:sym typeface="Avenir Next Condensed Regular"/>
              </a:defRPr>
            </a:pPr>
            <a:r>
              <a:t>If impatient words are spoken to you, </a:t>
            </a:r>
            <a:r>
              <a:rPr b="1"/>
              <a:t>never reply in the same spirit.</a:t>
            </a:r>
            <a:r>
              <a:t>”</a:t>
            </a:r>
          </a:p>
        </p:txBody>
      </p:sp>
      <p:sp>
        <p:nvSpPr>
          <p:cNvPr id="122" name="The Ministry of Healing, p. 486."/>
          <p:cNvSpPr txBox="1">
            <a:spLocks noGrp="1"/>
          </p:cNvSpPr>
          <p:nvPr>
            <p:ph type="body" sz="quarter" idx="24"/>
          </p:nvPr>
        </p:nvSpPr>
        <p:spPr>
          <a:xfrm>
            <a:off x="2789279" y="3204831"/>
            <a:ext cx="4420044" cy="357854"/>
          </a:xfrm>
          <a:prstGeom prst="rect">
            <a:avLst/>
          </a:prstGeom>
        </p:spPr>
        <p:txBody>
          <a:bodyPr lIns="71437" tIns="71437" rIns="71437" bIns="71437" anchor="t">
            <a:spAutoFit/>
          </a:bodyPr>
          <a:lstStyle>
            <a:lvl1pPr marL="0" indent="0" algn="r" defTabSz="342900">
              <a:spcBef>
                <a:spcPts val="0"/>
              </a:spcBef>
              <a:buSzTx/>
              <a:buNone/>
              <a:defRPr sz="1388" i="1">
                <a:solidFill>
                  <a:srgbClr val="1E110C">
                    <a:alpha val="84291"/>
                  </a:srgbClr>
                </a:solidFill>
                <a:latin typeface="Avenir Next Condensed Demi Bold"/>
                <a:ea typeface="Avenir Next Condensed Demi Bold"/>
                <a:cs typeface="Avenir Next Condensed Demi Bold"/>
                <a:sym typeface="Avenir Next Condensed Demi Bold"/>
              </a:defRPr>
            </a:lvl1pPr>
          </a:lstStyle>
          <a:p>
            <a:r>
              <a:t>The Ministry of Healing, p. 486.</a:t>
            </a:r>
          </a:p>
        </p:txBody>
      </p:sp>
      <p:sp>
        <p:nvSpPr>
          <p:cNvPr id="123" name="Image"/>
          <p:cNvSpPr>
            <a:spLocks noGrp="1"/>
          </p:cNvSpPr>
          <p:nvPr>
            <p:ph type="pic" sz="quarter" idx="25"/>
          </p:nvPr>
        </p:nvSpPr>
        <p:spPr>
          <a:xfrm>
            <a:off x="150502" y="4658003"/>
            <a:ext cx="783518" cy="377087"/>
          </a:xfrm>
          <a:prstGeom prst="rect">
            <a:avLst/>
          </a:prstGeom>
        </p:spPr>
        <p:txBody>
          <a:bodyPr lIns="91439" tIns="45719" rIns="91439" bIns="45719" anchor="t">
            <a:noAutofit/>
          </a:bodyPr>
          <a:lstStyle/>
          <a:p>
            <a:endParaRPr/>
          </a:p>
        </p:txBody>
      </p:sp>
      <p:sp>
        <p:nvSpPr>
          <p:cNvPr id="124" name="Slide Number"/>
          <p:cNvSpPr txBox="1">
            <a:spLocks noGrp="1"/>
          </p:cNvSpPr>
          <p:nvPr>
            <p:ph type="sldNum" sz="quarter" idx="2"/>
          </p:nvPr>
        </p:nvSpPr>
        <p:spPr>
          <a:xfrm>
            <a:off x="4419573" y="4878958"/>
            <a:ext cx="298159" cy="282769"/>
          </a:xfrm>
          <a:prstGeom prst="rect">
            <a:avLst/>
          </a:prstGeom>
        </p:spPr>
        <p:txBody>
          <a:bodyPr lIns="71437" tIns="71437" rIns="71437" bIns="71437"/>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 Orange">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31" name="Body Level One…"/>
          <p:cNvSpPr txBox="1">
            <a:spLocks noGrp="1"/>
          </p:cNvSpPr>
          <p:nvPr>
            <p:ph type="body" sz="quarter" idx="1"/>
          </p:nvPr>
        </p:nvSpPr>
        <p:spPr>
          <a:xfrm>
            <a:off x="267485" y="386236"/>
            <a:ext cx="2859382" cy="506016"/>
          </a:xfrm>
          <a:prstGeom prst="rect">
            <a:avLst/>
          </a:prstGeom>
        </p:spPr>
        <p:txBody>
          <a:bodyPr lIns="71436" tIns="71436" rIns="71436" bIns="71436" anchor="t"/>
          <a:lstStyle>
            <a:lvl1pPr marL="0" indent="0" defTabSz="342900">
              <a:lnSpc>
                <a:spcPct val="70000"/>
              </a:lnSpc>
              <a:spcBef>
                <a:spcPts val="0"/>
              </a:spcBef>
              <a:buSzTx/>
              <a:buNone/>
              <a:defRPr sz="3563">
                <a:solidFill>
                  <a:srgbClr val="4A3127"/>
                </a:solidFill>
                <a:latin typeface="Adobe Garamond Pro"/>
                <a:ea typeface="Adobe Garamond Pro"/>
                <a:cs typeface="Adobe Garamond Pro"/>
                <a:sym typeface="Adobe Garamond Pro"/>
              </a:defRPr>
            </a:lvl1pPr>
            <a:lvl2pPr marL="606557"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2pPr>
            <a:lvl3pPr marL="773244"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3pPr>
            <a:lvl4pPr marL="939932"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4pPr>
            <a:lvl5pPr marL="1106619"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5pPr>
          </a:lstStyle>
          <a:p>
            <a:r>
              <a:t>Body Level One</a:t>
            </a:r>
          </a:p>
          <a:p>
            <a:pPr lvl="1"/>
            <a:r>
              <a:t>Body Level Two</a:t>
            </a:r>
          </a:p>
          <a:p>
            <a:pPr lvl="2"/>
            <a:r>
              <a:t>Body Level Three</a:t>
            </a:r>
          </a:p>
          <a:p>
            <a:pPr lvl="3"/>
            <a:r>
              <a:t>Body Level Four</a:t>
            </a:r>
          </a:p>
          <a:p>
            <a:pPr lvl="4"/>
            <a:r>
              <a:t>Body Level Five</a:t>
            </a:r>
          </a:p>
        </p:txBody>
      </p:sp>
      <p:sp>
        <p:nvSpPr>
          <p:cNvPr id="132" name="Rectangle"/>
          <p:cNvSpPr/>
          <p:nvPr/>
        </p:nvSpPr>
        <p:spPr>
          <a:xfrm>
            <a:off x="7835355" y="-696"/>
            <a:ext cx="1305073" cy="5144891"/>
          </a:xfrm>
          <a:prstGeom prst="rect">
            <a:avLst/>
          </a:prstGeom>
          <a:gradFill>
            <a:gsLst>
              <a:gs pos="0">
                <a:srgbClr val="ED7221"/>
              </a:gs>
              <a:gs pos="41141">
                <a:srgbClr val="F59927"/>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33" name="Image" descr="Image"/>
          <p:cNvPicPr>
            <a:picLocks noChangeAspect="1"/>
          </p:cNvPicPr>
          <p:nvPr/>
        </p:nvPicPr>
        <p:blipFill>
          <a:blip r:embed="rId3" cstate="print"/>
          <a:stretch>
            <a:fillRect/>
          </a:stretch>
        </p:blipFill>
        <p:spPr>
          <a:xfrm>
            <a:off x="8135168" y="235265"/>
            <a:ext cx="705446" cy="633338"/>
          </a:xfrm>
          <a:prstGeom prst="rect">
            <a:avLst/>
          </a:prstGeom>
          <a:ln w="12700">
            <a:miter lim="400000"/>
          </a:ln>
        </p:spPr>
      </p:pic>
      <p:sp>
        <p:nvSpPr>
          <p:cNvPr id="134" name="“"/>
          <p:cNvSpPr txBox="1">
            <a:spLocks noGrp="1"/>
          </p:cNvSpPr>
          <p:nvPr>
            <p:ph type="body" sz="quarter" idx="21"/>
          </p:nvPr>
        </p:nvSpPr>
        <p:spPr>
          <a:xfrm>
            <a:off x="325031" y="1448708"/>
            <a:ext cx="992652" cy="2587229"/>
          </a:xfrm>
          <a:prstGeom prst="rect">
            <a:avLst/>
          </a:prstGeom>
        </p:spPr>
        <p:txBody>
          <a:bodyPr lIns="71436" tIns="71436" rIns="71436" bIns="71436"/>
          <a:lstStyle>
            <a:lvl1pPr marL="0" indent="0" defTabSz="342900">
              <a:lnSpc>
                <a:spcPct val="90000"/>
              </a:lnSpc>
              <a:spcBef>
                <a:spcPts val="0"/>
              </a:spcBef>
              <a:buSzTx/>
              <a:buNone/>
              <a:defRPr sz="44200">
                <a:solidFill>
                  <a:srgbClr val="FEBF2E"/>
                </a:solidFill>
                <a:latin typeface="Times Roman"/>
                <a:sym typeface="Times Roman"/>
              </a:defRPr>
            </a:lvl1pPr>
          </a:lstStyle>
          <a:p>
            <a:pPr marL="0" indent="0" defTabSz="914400">
              <a:lnSpc>
                <a:spcPct val="90000"/>
              </a:lnSpc>
              <a:spcBef>
                <a:spcPts val="0"/>
              </a:spcBef>
              <a:buSzTx/>
              <a:buNone/>
              <a:defRPr sz="44200">
                <a:solidFill>
                  <a:srgbClr val="FEBF2E"/>
                </a:solidFill>
                <a:latin typeface="Times Roman"/>
                <a:ea typeface="Times Roman"/>
                <a:cs typeface="Times Roman"/>
                <a:sym typeface="Times Roman"/>
              </a:defRPr>
            </a:pPr>
            <a:endParaRPr/>
          </a:p>
        </p:txBody>
      </p:sp>
      <p:sp>
        <p:nvSpPr>
          <p:cNvPr id="135" name="Image"/>
          <p:cNvSpPr>
            <a:spLocks noGrp="1"/>
          </p:cNvSpPr>
          <p:nvPr>
            <p:ph type="pic" sz="quarter" idx="22"/>
          </p:nvPr>
        </p:nvSpPr>
        <p:spPr>
          <a:xfrm>
            <a:off x="150502" y="4658004"/>
            <a:ext cx="783518" cy="377087"/>
          </a:xfrm>
          <a:prstGeom prst="rect">
            <a:avLst/>
          </a:prstGeom>
        </p:spPr>
        <p:txBody>
          <a:bodyPr lIns="91439" tIns="45719" rIns="91439" bIns="45719" anchor="t">
            <a:noAutofit/>
          </a:bodyPr>
          <a:lstStyle/>
          <a:p>
            <a:endParaRPr/>
          </a:p>
        </p:txBody>
      </p:sp>
      <p:sp>
        <p:nvSpPr>
          <p:cNvPr id="136" name="If impatient words are spoken to you, never reply in the same spirit.”"/>
          <p:cNvSpPr txBox="1">
            <a:spLocks noGrp="1"/>
          </p:cNvSpPr>
          <p:nvPr>
            <p:ph type="body" sz="quarter" idx="23"/>
          </p:nvPr>
        </p:nvSpPr>
        <p:spPr>
          <a:xfrm>
            <a:off x="1045449" y="2144748"/>
            <a:ext cx="6732259" cy="1195150"/>
          </a:xfrm>
          <a:prstGeom prst="rect">
            <a:avLst/>
          </a:prstGeom>
        </p:spPr>
        <p:txBody>
          <a:bodyPr lIns="71436" tIns="71436" rIns="71436" bIns="71436" anchor="t"/>
          <a:lstStyle>
            <a:lvl1pPr marL="0" indent="0" defTabSz="342900">
              <a:lnSpc>
                <a:spcPct val="70000"/>
              </a:lnSpc>
              <a:spcBef>
                <a:spcPts val="0"/>
              </a:spcBef>
              <a:buSzTx/>
              <a:buNone/>
              <a:defRPr sz="10300" i="1">
                <a:solidFill>
                  <a:srgbClr val="FFFFFF"/>
                </a:solidFill>
                <a:sym typeface="Avenir Next Condensed Regular"/>
              </a:defRPr>
            </a:lvl1pPr>
          </a:lstStyle>
          <a:p>
            <a:pPr marL="0" indent="0" defTabSz="914400">
              <a:lnSpc>
                <a:spcPct val="70000"/>
              </a:lnSpc>
              <a:spcBef>
                <a:spcPts val="0"/>
              </a:spcBef>
              <a:buSzTx/>
              <a:buNone/>
              <a:defRPr sz="103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7" name="The Ministry of Healing, p. 486."/>
          <p:cNvSpPr txBox="1">
            <a:spLocks noGrp="1"/>
          </p:cNvSpPr>
          <p:nvPr>
            <p:ph type="body" sz="quarter" idx="24"/>
          </p:nvPr>
        </p:nvSpPr>
        <p:spPr>
          <a:xfrm>
            <a:off x="2490736" y="3236455"/>
            <a:ext cx="4420359" cy="296466"/>
          </a:xfrm>
          <a:prstGeom prst="rect">
            <a:avLst/>
          </a:prstGeom>
        </p:spPr>
        <p:txBody>
          <a:bodyPr lIns="71436" tIns="71436" rIns="71436" bIns="71436" anchor="t"/>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8"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Quote - Green">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45" name="Body Level One…"/>
          <p:cNvSpPr txBox="1">
            <a:spLocks noGrp="1"/>
          </p:cNvSpPr>
          <p:nvPr>
            <p:ph type="body" sz="quarter" idx="1"/>
          </p:nvPr>
        </p:nvSpPr>
        <p:spPr>
          <a:xfrm>
            <a:off x="256416" y="629906"/>
            <a:ext cx="992652" cy="2587229"/>
          </a:xfrm>
          <a:prstGeom prst="rect">
            <a:avLst/>
          </a:prstGeom>
        </p:spPr>
        <p:txBody>
          <a:bodyPr lIns="71436" tIns="71436" rIns="71436" bIns="71436"/>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vl2pPr marL="2213238" indent="-2046551" defTabSz="342900">
              <a:lnSpc>
                <a:spcPct val="90000"/>
              </a:lnSpc>
              <a:spcBef>
                <a:spcPts val="0"/>
              </a:spcBef>
              <a:buSzPct val="75000"/>
              <a:defRPr sz="16575">
                <a:solidFill>
                  <a:srgbClr val="FEBF2E"/>
                </a:solidFill>
                <a:latin typeface="Times Roman"/>
                <a:ea typeface="Times Roman"/>
                <a:cs typeface="Times Roman"/>
                <a:sym typeface="Times Roman"/>
              </a:defRPr>
            </a:lvl2pPr>
            <a:lvl3pPr marL="2379926" indent="-2046551" defTabSz="342900">
              <a:lnSpc>
                <a:spcPct val="90000"/>
              </a:lnSpc>
              <a:spcBef>
                <a:spcPts val="0"/>
              </a:spcBef>
              <a:buSzPct val="75000"/>
              <a:defRPr sz="16575">
                <a:solidFill>
                  <a:srgbClr val="FEBF2E"/>
                </a:solidFill>
                <a:latin typeface="Times Roman"/>
                <a:ea typeface="Times Roman"/>
                <a:cs typeface="Times Roman"/>
                <a:sym typeface="Times Roman"/>
              </a:defRPr>
            </a:lvl3pPr>
            <a:lvl4pPr marL="2546613" indent="-2046551" defTabSz="342900">
              <a:lnSpc>
                <a:spcPct val="90000"/>
              </a:lnSpc>
              <a:spcBef>
                <a:spcPts val="0"/>
              </a:spcBef>
              <a:buSzPct val="75000"/>
              <a:defRPr sz="16575">
                <a:solidFill>
                  <a:srgbClr val="FEBF2E"/>
                </a:solidFill>
                <a:latin typeface="Times Roman"/>
                <a:ea typeface="Times Roman"/>
                <a:cs typeface="Times Roman"/>
                <a:sym typeface="Times Roman"/>
              </a:defRPr>
            </a:lvl4pPr>
            <a:lvl5pPr marL="2713301" indent="-2046551" defTabSz="342900">
              <a:lnSpc>
                <a:spcPct val="90000"/>
              </a:lnSpc>
              <a:spcBef>
                <a:spcPts val="0"/>
              </a:spcBef>
              <a:buSzPct val="75000"/>
              <a:defRPr sz="16575">
                <a:solidFill>
                  <a:srgbClr val="FEBF2E"/>
                </a:solidFill>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146" name="Ellen G White, Happiness Homemade, p. 24."/>
          <p:cNvSpPr txBox="1">
            <a:spLocks noGrp="1"/>
          </p:cNvSpPr>
          <p:nvPr>
            <p:ph type="body" sz="quarter" idx="21"/>
          </p:nvPr>
        </p:nvSpPr>
        <p:spPr>
          <a:xfrm>
            <a:off x="3057962" y="3953267"/>
            <a:ext cx="4245570" cy="296466"/>
          </a:xfrm>
          <a:prstGeom prst="rect">
            <a:avLst/>
          </a:prstGeom>
        </p:spPr>
        <p:txBody>
          <a:bodyPr lIns="71436" tIns="71436" rIns="71436" bIns="71436"/>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7" name="Determine to be all that is possible to be to each other. Continue the early attentions. In every way encourage each other in fighting the battles of life…Let there be mutual love, mutual forbearance.  Then marriage, instead of being the end of love,…"/>
          <p:cNvSpPr txBox="1">
            <a:spLocks noGrp="1"/>
          </p:cNvSpPr>
          <p:nvPr>
            <p:ph type="body" sz="half" idx="22"/>
          </p:nvPr>
        </p:nvSpPr>
        <p:spPr>
          <a:xfrm>
            <a:off x="917028" y="1572763"/>
            <a:ext cx="6612944" cy="2303860"/>
          </a:xfrm>
          <a:prstGeom prst="rect">
            <a:avLst/>
          </a:prstGeom>
        </p:spPr>
        <p:txBody>
          <a:bodyPr lIns="71436" tIns="71436" rIns="71436" bIns="71436"/>
          <a:lstStyle>
            <a:lvl1pPr marL="0" indent="0" defTabSz="342900">
              <a:lnSpc>
                <a:spcPct val="70000"/>
              </a:lnSpc>
              <a:spcBef>
                <a:spcPts val="0"/>
              </a:spcBef>
              <a:buSzTx/>
              <a:buNone/>
              <a:defRPr sz="7700" i="1">
                <a:solidFill>
                  <a:srgbClr val="FFFFFF"/>
                </a:solidFill>
                <a:sym typeface="Avenir Next Condensed Regular"/>
              </a:defRPr>
            </a:lvl1pPr>
          </a:lstStyle>
          <a:p>
            <a:pPr marL="0" indent="0" defTabSz="914400">
              <a:lnSpc>
                <a:spcPct val="70000"/>
              </a:lnSpc>
              <a:spcBef>
                <a:spcPts val="0"/>
              </a:spcBef>
              <a:buSzTx/>
              <a:buNone/>
              <a:defRPr sz="7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8" name="Line"/>
          <p:cNvSpPr/>
          <p:nvPr/>
        </p:nvSpPr>
        <p:spPr>
          <a:xfrm>
            <a:off x="376773" y="824260"/>
            <a:ext cx="9144002" cy="0"/>
          </a:xfrm>
          <a:prstGeom prst="line">
            <a:avLst/>
          </a:prstGeom>
          <a:ln w="12700">
            <a:solidFill>
              <a:srgbClr val="003E3E"/>
            </a:solidFill>
            <a:miter lim="400000"/>
          </a:ln>
        </p:spPr>
        <p:txBody>
          <a:bodyPr lIns="17144" tIns="17144" rIns="17144" bIns="17144"/>
          <a:lstStyle/>
          <a:p>
            <a:pPr algn="l" defTabSz="342900">
              <a:defRPr sz="6000" b="0" i="1">
                <a:solidFill>
                  <a:srgbClr val="53585F"/>
                </a:solidFill>
                <a:latin typeface="Times Roman"/>
                <a:ea typeface="Times Roman"/>
                <a:cs typeface="Times Roman"/>
                <a:sym typeface="Times Roman"/>
              </a:defRPr>
            </a:pPr>
            <a:endParaRPr sz="2250"/>
          </a:p>
        </p:txBody>
      </p:sp>
      <p:sp>
        <p:nvSpPr>
          <p:cNvPr id="149" name="Title in one line"/>
          <p:cNvSpPr txBox="1">
            <a:spLocks noGrp="1"/>
          </p:cNvSpPr>
          <p:nvPr>
            <p:ph type="body" sz="quarter" idx="23"/>
          </p:nvPr>
        </p:nvSpPr>
        <p:spPr>
          <a:xfrm>
            <a:off x="267484" y="386237"/>
            <a:ext cx="2859383" cy="506016"/>
          </a:xfrm>
          <a:prstGeom prst="rect">
            <a:avLst/>
          </a:prstGeom>
        </p:spPr>
        <p:txBody>
          <a:bodyPr lIns="71436" tIns="71436" rIns="71436" bIns="71436" anchor="t"/>
          <a:lstStyle>
            <a:lvl1pPr marL="0" indent="0" defTabSz="342900">
              <a:lnSpc>
                <a:spcPct val="70000"/>
              </a:lnSpc>
              <a:spcBef>
                <a:spcPts val="0"/>
              </a:spcBef>
              <a:buSzTx/>
              <a:buNone/>
              <a:defRPr sz="9500">
                <a:solidFill>
                  <a:srgbClr val="004242"/>
                </a:solidFill>
                <a:latin typeface="Adobe Garamond Pro"/>
                <a:sym typeface="Adobe Garamond Pro"/>
              </a:defRPr>
            </a:lvl1pPr>
          </a:lstStyle>
          <a:p>
            <a:pPr marL="0" indent="0" defTabSz="914400">
              <a:lnSpc>
                <a:spcPct val="70000"/>
              </a:lnSpc>
              <a:spcBef>
                <a:spcPts val="0"/>
              </a:spcBef>
              <a:buSzTx/>
              <a:buNone/>
              <a:defRPr sz="9500">
                <a:solidFill>
                  <a:srgbClr val="004242"/>
                </a:solidFill>
                <a:latin typeface="Adobe Garamond Pro"/>
                <a:ea typeface="Adobe Garamond Pro"/>
                <a:cs typeface="Adobe Garamond Pro"/>
                <a:sym typeface="Adobe Garamond Pro"/>
              </a:defRPr>
            </a:pPr>
            <a:endParaRPr/>
          </a:p>
        </p:txBody>
      </p:sp>
      <p:sp>
        <p:nvSpPr>
          <p:cNvPr id="150" name="Rectangle"/>
          <p:cNvSpPr/>
          <p:nvPr/>
        </p:nvSpPr>
        <p:spPr>
          <a:xfrm>
            <a:off x="7835355" y="-696"/>
            <a:ext cx="1305073" cy="5144891"/>
          </a:xfrm>
          <a:prstGeom prst="rect">
            <a:avLst/>
          </a:prstGeom>
          <a:gradFill>
            <a:gsLst>
              <a:gs pos="0">
                <a:srgbClr val="006F70"/>
              </a:gs>
              <a:gs pos="41141">
                <a:srgbClr val="7F974F"/>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51" name="Image" descr="Image"/>
          <p:cNvPicPr>
            <a:picLocks noChangeAspect="1"/>
          </p:cNvPicPr>
          <p:nvPr/>
        </p:nvPicPr>
        <p:blipFill>
          <a:blip r:embed="rId3" cstate="print"/>
          <a:stretch>
            <a:fillRect/>
          </a:stretch>
        </p:blipFill>
        <p:spPr>
          <a:xfrm>
            <a:off x="8135168" y="235265"/>
            <a:ext cx="705446" cy="633338"/>
          </a:xfrm>
          <a:prstGeom prst="rect">
            <a:avLst/>
          </a:prstGeom>
          <a:ln w="12700">
            <a:miter lim="400000"/>
          </a:ln>
        </p:spPr>
      </p:pic>
      <p:grpSp>
        <p:nvGrpSpPr>
          <p:cNvPr id="155" name="Group"/>
          <p:cNvGrpSpPr/>
          <p:nvPr/>
        </p:nvGrpSpPr>
        <p:grpSpPr>
          <a:xfrm>
            <a:off x="149691" y="4658004"/>
            <a:ext cx="785140" cy="377087"/>
            <a:chOff x="0" y="0"/>
            <a:chExt cx="2093706" cy="1005565"/>
          </a:xfrm>
        </p:grpSpPr>
        <p:pic>
          <p:nvPicPr>
            <p:cNvPr id="152" name="Image" descr="Image"/>
            <p:cNvPicPr>
              <a:picLocks noChangeAspect="1"/>
            </p:cNvPicPr>
            <p:nvPr/>
          </p:nvPicPr>
          <p:blipFill>
            <a:blip r:embed="rId4" cstate="print"/>
            <a:stretch>
              <a:fillRect/>
            </a:stretch>
          </p:blipFill>
          <p:spPr>
            <a:xfrm>
              <a:off x="0" y="572486"/>
              <a:ext cx="2093707" cy="433080"/>
            </a:xfrm>
            <a:prstGeom prst="rect">
              <a:avLst/>
            </a:prstGeom>
            <a:ln w="12700" cap="flat">
              <a:noFill/>
              <a:miter lim="400000"/>
            </a:ln>
            <a:effectLst/>
          </p:spPr>
        </p:pic>
        <p:pic>
          <p:nvPicPr>
            <p:cNvPr id="153" name="Image" descr="Image"/>
            <p:cNvPicPr>
              <a:picLocks noChangeAspect="1"/>
            </p:cNvPicPr>
            <p:nvPr/>
          </p:nvPicPr>
          <p:blipFill>
            <a:blip r:embed="rId5" cstate="print"/>
            <a:stretch>
              <a:fillRect/>
            </a:stretch>
          </p:blipFill>
          <p:spPr>
            <a:xfrm>
              <a:off x="434402" y="-1"/>
              <a:ext cx="1638292" cy="700996"/>
            </a:xfrm>
            <a:prstGeom prst="rect">
              <a:avLst/>
            </a:prstGeom>
            <a:ln w="12700" cap="flat">
              <a:noFill/>
              <a:miter lim="400000"/>
            </a:ln>
            <a:effectLst/>
          </p:spPr>
        </p:pic>
        <p:pic>
          <p:nvPicPr>
            <p:cNvPr id="154" name="Image" descr="Image"/>
            <p:cNvPicPr>
              <a:picLocks noChangeAspect="1"/>
            </p:cNvPicPr>
            <p:nvPr/>
          </p:nvPicPr>
          <p:blipFill>
            <a:blip r:embed="rId6"/>
            <a:stretch>
              <a:fillRect/>
            </a:stretch>
          </p:blipFill>
          <p:spPr>
            <a:xfrm>
              <a:off x="417470" y="688627"/>
              <a:ext cx="1672156" cy="14926"/>
            </a:xfrm>
            <a:prstGeom prst="rect">
              <a:avLst/>
            </a:prstGeom>
            <a:ln w="12700" cap="flat">
              <a:noFill/>
              <a:miter lim="400000"/>
            </a:ln>
            <a:effectLst/>
          </p:spPr>
        </p:pic>
      </p:grpSp>
      <p:sp>
        <p:nvSpPr>
          <p:cNvPr id="156"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1171575" y="-14288"/>
            <a:ext cx="6800850" cy="4536262"/>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238125" y="3567113"/>
            <a:ext cx="8667750" cy="752475"/>
          </a:xfrm>
          <a:prstGeom prst="rect">
            <a:avLst/>
          </a:prstGeom>
        </p:spPr>
        <p:txBody>
          <a:bodyPr anchor="b"/>
          <a:lstStyle/>
          <a:p>
            <a:r>
              <a:t>Title Text</a:t>
            </a:r>
          </a:p>
        </p:txBody>
      </p:sp>
      <p:sp>
        <p:nvSpPr>
          <p:cNvPr id="22" name="Body Level One…"/>
          <p:cNvSpPr txBox="1">
            <a:spLocks noGrp="1"/>
          </p:cNvSpPr>
          <p:nvPr>
            <p:ph type="body" sz="quarter" idx="1"/>
          </p:nvPr>
        </p:nvSpPr>
        <p:spPr>
          <a:xfrm>
            <a:off x="238125" y="4291012"/>
            <a:ext cx="866775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666750" y="1700213"/>
            <a:ext cx="7810500" cy="1743075"/>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2981325" y="414338"/>
            <a:ext cx="6472238" cy="4314825"/>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619125" y="357187"/>
            <a:ext cx="3833813" cy="2081213"/>
          </a:xfrm>
          <a:prstGeom prst="rect">
            <a:avLst/>
          </a:prstGeom>
        </p:spPr>
        <p:txBody>
          <a:bodyPr anchor="b"/>
          <a:lstStyle>
            <a:lvl1pPr>
              <a:defRPr sz="3150"/>
            </a:lvl1pPr>
          </a:lstStyle>
          <a:p>
            <a:r>
              <a:t>Title Text</a:t>
            </a:r>
          </a:p>
        </p:txBody>
      </p:sp>
      <p:sp>
        <p:nvSpPr>
          <p:cNvPr id="40" name="Body Level One…"/>
          <p:cNvSpPr txBox="1">
            <a:spLocks noGrp="1"/>
          </p:cNvSpPr>
          <p:nvPr>
            <p:ph type="body" sz="quarter" idx="1"/>
          </p:nvPr>
        </p:nvSpPr>
        <p:spPr>
          <a:xfrm>
            <a:off x="619125" y="2447925"/>
            <a:ext cx="3833813" cy="2147888"/>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4110038" y="1181100"/>
            <a:ext cx="5229225" cy="348615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633412" y="1181100"/>
            <a:ext cx="3833813" cy="3486150"/>
          </a:xfrm>
          <a:prstGeom prst="rect">
            <a:avLst/>
          </a:prstGeom>
        </p:spPr>
        <p:txBody>
          <a:bodyPr/>
          <a:lstStyle>
            <a:lvl1pPr marL="209550" indent="-209550">
              <a:spcBef>
                <a:spcPts val="1688"/>
              </a:spcBef>
              <a:defRPr sz="1425"/>
            </a:lvl1pPr>
            <a:lvl2pPr marL="419100" indent="-209550">
              <a:spcBef>
                <a:spcPts val="1688"/>
              </a:spcBef>
              <a:defRPr sz="1425"/>
            </a:lvl2pPr>
            <a:lvl3pPr marL="628650" indent="-209550">
              <a:spcBef>
                <a:spcPts val="1688"/>
              </a:spcBef>
              <a:defRPr sz="1425"/>
            </a:lvl3pPr>
            <a:lvl4pPr marL="838200" indent="-209550">
              <a:spcBef>
                <a:spcPts val="1688"/>
              </a:spcBef>
              <a:defRPr sz="1425"/>
            </a:lvl4pPr>
            <a:lvl5pPr marL="1047750" indent="-209550">
              <a:spcBef>
                <a:spcPts val="1688"/>
              </a:spcBef>
              <a:defRPr sz="1425"/>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633413" y="666750"/>
            <a:ext cx="7877175" cy="3810000"/>
          </a:xfrm>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5880503" y="2638425"/>
            <a:ext cx="3148754" cy="2100263"/>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5734050" y="423863"/>
            <a:ext cx="3124200" cy="2082800"/>
          </a:xfrm>
          <a:prstGeom prst="rect">
            <a:avLst/>
          </a:prstGeom>
        </p:spPr>
        <p:txBody>
          <a:bodyPr lIns="91439" tIns="45719" rIns="91439" bIns="45719" anchor="t">
            <a:noAutofit/>
          </a:bodyPr>
          <a:lstStyle/>
          <a:p>
            <a:endParaRPr/>
          </a:p>
        </p:txBody>
      </p:sp>
      <p:sp>
        <p:nvSpPr>
          <p:cNvPr id="85" name="Image"/>
          <p:cNvSpPr>
            <a:spLocks noGrp="1"/>
          </p:cNvSpPr>
          <p:nvPr>
            <p:ph type="pic" idx="23"/>
          </p:nvPr>
        </p:nvSpPr>
        <p:spPr>
          <a:xfrm>
            <a:off x="-114300" y="423862"/>
            <a:ext cx="6450806" cy="4300538"/>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33413" y="133350"/>
            <a:ext cx="7877175" cy="8572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33413" y="1181100"/>
            <a:ext cx="7877175" cy="34861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55806" y="4905375"/>
            <a:ext cx="227627" cy="241092"/>
          </a:xfrm>
          <a:prstGeom prst="rect">
            <a:avLst/>
          </a:prstGeom>
          <a:ln w="12700">
            <a:miter lim="400000"/>
          </a:ln>
        </p:spPr>
        <p:txBody>
          <a:bodyPr wrap="none" lIns="50800" tIns="50800" rIns="50800" bIns="50800">
            <a:spAutoFit/>
          </a:bodyPr>
          <a:lstStyle>
            <a:lvl1pPr>
              <a:defRPr sz="900" b="0">
                <a:latin typeface="Helvetica Neue Light"/>
                <a:ea typeface="Helvetica Neue Light"/>
                <a:cs typeface="Helvetica Neue Light"/>
                <a:sym typeface="Helvetica Neue Light"/>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xmlns:p14="http://schemas.microsoft.com/office/powerpoint/2010/main" spd="med"/>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9pPr>
    </p:titleStyle>
    <p:bodyStyle>
      <a:lvl1pPr marL="238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1pPr>
      <a:lvl2pPr marL="4762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2pPr>
      <a:lvl3pPr marL="7143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3pPr>
      <a:lvl4pPr marL="9525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4pPr>
      <a:lvl5pPr marL="11906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5pPr>
      <a:lvl6pPr marL="14287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668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050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43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7" Type="http://schemas.microsoft.com/office/2007/relationships/hdphoto" Target="../media/hdphoto1.wdp"/><Relationship Id="rId8" Type="http://schemas.openxmlformats.org/officeDocument/2006/relationships/image" Target="../media/image13.png"/><Relationship Id="rId9" Type="http://schemas.microsoft.com/office/2007/relationships/hdphoto" Target="../media/hdphoto2.wdp"/><Relationship Id="rId10" Type="http://schemas.openxmlformats.org/officeDocument/2006/relationships/image" Target="../media/image14.png"/><Relationship Id="rId11" Type="http://schemas.microsoft.com/office/2007/relationships/hdphoto" Target="../media/hdphoto3.wdp"/><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5.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6.jpe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6.jpe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6.jpe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7.jpe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6.jpe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6.jpe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6.jpe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3" name="Picture 2" descr="Slide 5.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2"/>
            <a:ext cx="9144000" cy="5161175"/>
          </a:xfrm>
          <a:prstGeom prst="rect">
            <a:avLst/>
          </a:prstGeom>
          <a:ln>
            <a:noFill/>
          </a:ln>
          <a:effectLst>
            <a:outerShdw blurRad="292100" dist="139700" dir="2700000" algn="tl" rotWithShape="0">
              <a:srgbClr val="333333">
                <a:alpha val="65000"/>
              </a:srgbClr>
            </a:outerShdw>
          </a:effectLst>
        </p:spPr>
      </p:pic>
      <p:pic>
        <p:nvPicPr>
          <p:cNvPr id="2" name="Picture 1" descr="right.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V="1">
            <a:off x="0" y="-13252"/>
            <a:ext cx="2451652" cy="5161176"/>
          </a:xfrm>
          <a:prstGeom prst="rect">
            <a:avLst/>
          </a:prstGeom>
        </p:spPr>
      </p:pic>
      <p:pic>
        <p:nvPicPr>
          <p:cNvPr id="6" name="Picture 5" descr="Источник хвалы_ОБЛОЖКА_final_01_.jpg"/>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5900"/>
                    </a14:imgEffect>
                  </a14:imgLayer>
                </a14:imgProps>
              </a:ext>
              <a:ext uri="{28A0092B-C50C-407E-A947-70E740481C1C}">
                <a14:useLocalDpi xmlns:a14="http://schemas.microsoft.com/office/drawing/2010/main" val="0"/>
              </a:ext>
            </a:extLst>
          </a:blip>
          <a:stretch>
            <a:fillRect/>
          </a:stretch>
        </p:blipFill>
        <p:spPr>
          <a:xfrm>
            <a:off x="7172660" y="2969245"/>
            <a:ext cx="1316496" cy="1897504"/>
          </a:xfrm>
          <a:prstGeom prst="rect">
            <a:avLst/>
          </a:prstGeom>
          <a:ln>
            <a:noFill/>
          </a:ln>
          <a:effectLst>
            <a:outerShdw blurRad="215900" dist="177800" dir="8100000" algn="tr" rotWithShape="0">
              <a:prstClr val="black">
                <a:alpha val="42000"/>
              </a:prstClr>
            </a:outerShdw>
          </a:effectLst>
        </p:spPr>
      </p:pic>
      <p:sp>
        <p:nvSpPr>
          <p:cNvPr id="8" name="Biblical and Theological Foundations for…">
            <a:extLst>
              <a:ext uri="{FF2B5EF4-FFF2-40B4-BE49-F238E27FC236}">
                <a16:creationId xmlns:a16="http://schemas.microsoft.com/office/drawing/2014/main" xmlns="" id="{E4438512-FB30-8240-9BEE-8A05FE64B54F}"/>
              </a:ext>
            </a:extLst>
          </p:cNvPr>
          <p:cNvSpPr txBox="1">
            <a:spLocks/>
          </p:cNvSpPr>
          <p:nvPr/>
        </p:nvSpPr>
        <p:spPr>
          <a:xfrm>
            <a:off x="1933303" y="227037"/>
            <a:ext cx="5872227" cy="193984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defRPr sz="11100" b="1" i="0">
                <a:solidFill>
                  <a:srgbClr val="FEBF2E"/>
                </a:solidFill>
                <a:latin typeface="Calibri"/>
                <a:ea typeface="Calibri"/>
                <a:cs typeface="Calibri"/>
                <a:sym typeface="Calibri"/>
              </a:defRPr>
            </a:pPr>
            <a:r>
              <a:rPr lang="bg-BG" sz="6600" dirty="0" smtClean="0">
                <a:solidFill>
                  <a:schemeClr val="tx1">
                    <a:lumMod val="95000"/>
                    <a:lumOff val="5000"/>
                  </a:schemeClr>
                </a:solidFill>
                <a:latin typeface="Arial" panose="020B0604020202020204" pitchFamily="34" charset="0"/>
                <a:ea typeface="Calibri"/>
                <a:cs typeface="Arial" panose="020B0604020202020204" pitchFamily="34" charset="0"/>
                <a:sym typeface="Calibri"/>
              </a:rPr>
              <a:t>О приди</a:t>
            </a:r>
            <a:r>
              <a:rPr lang="en-US" sz="6600" dirty="0" smtClean="0">
                <a:solidFill>
                  <a:schemeClr val="tx1">
                    <a:lumMod val="95000"/>
                    <a:lumOff val="5000"/>
                  </a:schemeClr>
                </a:solidFill>
                <a:latin typeface="Arial" panose="020B0604020202020204" pitchFamily="34" charset="0"/>
                <a:ea typeface="Calibri"/>
                <a:cs typeface="Arial" panose="020B0604020202020204" pitchFamily="34" charset="0"/>
                <a:sym typeface="Calibri"/>
              </a:rPr>
              <a:t>,</a:t>
            </a:r>
            <a:r>
              <a:rPr lang="bg-BG" sz="6600" dirty="0" smtClean="0">
                <a:solidFill>
                  <a:schemeClr val="tx1">
                    <a:lumMod val="95000"/>
                    <a:lumOff val="5000"/>
                  </a:schemeClr>
                </a:solidFill>
                <a:latin typeface="Arial" panose="020B0604020202020204" pitchFamily="34" charset="0"/>
                <a:ea typeface="Calibri"/>
                <a:cs typeface="Arial" panose="020B0604020202020204" pitchFamily="34" charset="0"/>
                <a:sym typeface="Calibri"/>
              </a:rPr>
              <a:t> </a:t>
            </a:r>
          </a:p>
          <a:p>
            <a:pPr marL="0" indent="0" algn="ctr">
              <a:lnSpc>
                <a:spcPct val="100000"/>
              </a:lnSpc>
              <a:buNone/>
              <a:defRPr sz="11100" b="1" i="0">
                <a:solidFill>
                  <a:srgbClr val="FEBF2E"/>
                </a:solidFill>
                <a:latin typeface="Calibri"/>
                <a:ea typeface="Calibri"/>
                <a:cs typeface="Calibri"/>
                <a:sym typeface="Calibri"/>
              </a:defRPr>
            </a:pPr>
            <a:r>
              <a:rPr lang="bg-BG" sz="6600" dirty="0" smtClean="0">
                <a:solidFill>
                  <a:schemeClr val="tx1">
                    <a:lumMod val="95000"/>
                    <a:lumOff val="5000"/>
                  </a:schemeClr>
                </a:solidFill>
                <a:latin typeface="Arial" panose="020B0604020202020204" pitchFamily="34" charset="0"/>
                <a:ea typeface="Calibri"/>
                <a:cs typeface="Arial" panose="020B0604020202020204" pitchFamily="34" charset="0"/>
                <a:sym typeface="Calibri"/>
              </a:rPr>
              <a:t>Дух Божий</a:t>
            </a:r>
            <a:endParaRPr lang="bg-BG" sz="6600" b="1" dirty="0">
              <a:solidFill>
                <a:schemeClr val="tx1">
                  <a:lumMod val="95000"/>
                  <a:lumOff val="5000"/>
                </a:schemeClr>
              </a:solidFill>
              <a:latin typeface="Arial" panose="020B0604020202020204" pitchFamily="34" charset="0"/>
              <a:ea typeface="Calibri"/>
              <a:cs typeface="Arial" panose="020B0604020202020204" pitchFamily="34" charset="0"/>
              <a:sym typeface="Calibri"/>
            </a:endParaRPr>
          </a:p>
        </p:txBody>
      </p:sp>
      <p:pic>
        <p:nvPicPr>
          <p:cNvPr id="4" name="Picture 3" descr="Источник хвалы_ОБЛОЖКА_final_03_.jpg"/>
          <p:cNvPicPr>
            <a:picLocks noChangeAspect="1"/>
          </p:cNvPicPr>
          <p:nvPr/>
        </p:nvPicPr>
        <p:blipFill>
          <a:blip r:embed="rId8" cstate="print">
            <a:extLst>
              <a:ext uri="{BEBA8EAE-BF5A-486C-A8C5-ECC9F3942E4B}">
                <a14:imgProps xmlns:a14="http://schemas.microsoft.com/office/drawing/2010/main">
                  <a14:imgLayer r:embed="rId9">
                    <a14:imgEffect>
                      <a14:colorTemperature colorTemp="59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062765" y="2464939"/>
            <a:ext cx="1312415" cy="1891622"/>
          </a:xfrm>
          <a:prstGeom prst="rect">
            <a:avLst/>
          </a:prstGeom>
          <a:ln>
            <a:noFill/>
          </a:ln>
          <a:effectLst>
            <a:outerShdw blurRad="215900" dist="177800" dir="8100000" algn="tr" rotWithShape="0">
              <a:prstClr val="black">
                <a:alpha val="43000"/>
              </a:prstClr>
            </a:outerShdw>
          </a:effectLst>
        </p:spPr>
      </p:pic>
      <p:pic>
        <p:nvPicPr>
          <p:cNvPr id="5" name="Picture 4" descr="Источник хвалы_ОБЛОЖКА_final_02_.jpg"/>
          <p:cNvPicPr>
            <a:picLocks noChangeAspect="1"/>
          </p:cNvPicPr>
          <p:nvPr/>
        </p:nvPicPr>
        <p:blipFill>
          <a:blip r:embed="rId10" cstate="print">
            <a:extLst>
              <a:ext uri="{BEBA8EAE-BF5A-486C-A8C5-ECC9F3942E4B}">
                <a14:imgProps xmlns:a14="http://schemas.microsoft.com/office/drawing/2010/main">
                  <a14:imgLayer r:embed="rId11">
                    <a14:imgEffect>
                      <a14:colorTemperature colorTemp="47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948789" y="3045326"/>
            <a:ext cx="1324849" cy="1909542"/>
          </a:xfrm>
          <a:prstGeom prst="rect">
            <a:avLst/>
          </a:prstGeom>
          <a:ln>
            <a:noFill/>
          </a:ln>
          <a:effectLst>
            <a:outerShdw blurRad="215900" dist="177800" dir="8100000" algn="tr" rotWithShape="0">
              <a:prstClr val="black">
                <a:alpha val="43000"/>
              </a:prstClr>
            </a:outerShdw>
          </a:effectLst>
        </p:spPr>
      </p:pic>
    </p:spTree>
    <p:extLst>
      <p:ext uri="{BB962C8B-B14F-4D97-AF65-F5344CB8AC3E}">
        <p14:creationId xmlns:p14="http://schemas.microsoft.com/office/powerpoint/2010/main" val="106660224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xmlns="" id="{6B8ED59A-43B5-CF46-8C25-392AB85832A3}"/>
              </a:ext>
            </a:extLst>
          </p:cNvPr>
          <p:cNvSpPr txBox="1">
            <a:spLocks/>
          </p:cNvSpPr>
          <p:nvPr/>
        </p:nvSpPr>
        <p:spPr>
          <a:xfrm>
            <a:off x="496389" y="227036"/>
            <a:ext cx="8647610" cy="4766574"/>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6000" b="1" dirty="0" smtClean="0">
                <a:solidFill>
                  <a:schemeClr val="tx1"/>
                </a:solidFill>
                <a:latin typeface="Arial"/>
                <a:ea typeface="+mn-ea"/>
                <a:cs typeface="Arial"/>
              </a:rPr>
              <a:t>О приди</a:t>
            </a:r>
            <a:r>
              <a:rPr lang="en-US" sz="6000" b="1" dirty="0" smtClean="0">
                <a:solidFill>
                  <a:schemeClr val="tx1"/>
                </a:solidFill>
                <a:latin typeface="Arial"/>
                <a:ea typeface="+mn-ea"/>
                <a:cs typeface="Arial"/>
              </a:rPr>
              <a:t>,</a:t>
            </a:r>
            <a:r>
              <a:rPr lang="ru-RU" sz="6000" b="1" dirty="0" smtClean="0">
                <a:solidFill>
                  <a:schemeClr val="tx1"/>
                </a:solidFill>
                <a:latin typeface="Arial"/>
                <a:ea typeface="+mn-ea"/>
                <a:cs typeface="Arial"/>
              </a:rPr>
              <a:t> Дух </a:t>
            </a:r>
            <a:r>
              <a:rPr lang="ru-RU" sz="6000" b="1" dirty="0" smtClean="0">
                <a:solidFill>
                  <a:schemeClr val="tx1"/>
                </a:solidFill>
                <a:latin typeface="Arial"/>
                <a:ea typeface="+mn-ea"/>
                <a:cs typeface="Arial"/>
              </a:rPr>
              <a:t>Божий</a:t>
            </a:r>
            <a:r>
              <a:rPr lang="en-US" sz="6000" b="1" dirty="0" smtClean="0">
                <a:solidFill>
                  <a:schemeClr val="tx1"/>
                </a:solidFill>
                <a:latin typeface="Arial"/>
                <a:ea typeface="+mn-ea"/>
                <a:cs typeface="Arial"/>
              </a:rPr>
              <a:t>,</a:t>
            </a:r>
          </a:p>
          <a:p>
            <a:pPr algn="l" defTabSz="685800">
              <a:spcBef>
                <a:spcPts val="1350"/>
              </a:spcBef>
              <a:buClr>
                <a:srgbClr val="595959"/>
              </a:buClr>
            </a:pPr>
            <a:r>
              <a:rPr lang="en-US" sz="6000" b="1" dirty="0" smtClean="0">
                <a:solidFill>
                  <a:schemeClr val="tx1"/>
                </a:solidFill>
                <a:latin typeface="Arial"/>
                <a:ea typeface="+mn-ea"/>
                <a:cs typeface="Arial"/>
              </a:rPr>
              <a:t>            </a:t>
            </a:r>
            <a:r>
              <a:rPr lang="ru-RU" sz="6000" b="1" dirty="0" smtClean="0">
                <a:solidFill>
                  <a:schemeClr val="tx1"/>
                </a:solidFill>
                <a:latin typeface="Arial"/>
                <a:ea typeface="+mn-ea"/>
                <a:cs typeface="Arial"/>
              </a:rPr>
              <a:t> В храм души</a:t>
            </a:r>
            <a:r>
              <a:rPr lang="en-US" sz="6000" b="1" dirty="0" smtClean="0">
                <a:solidFill>
                  <a:schemeClr val="tx1"/>
                </a:solidFill>
                <a:latin typeface="Arial"/>
                <a:ea typeface="+mn-ea"/>
                <a:cs typeface="Arial"/>
              </a:rPr>
              <a:t>,</a:t>
            </a:r>
            <a:r>
              <a:rPr lang="ru-RU" sz="6000" b="1" dirty="0" smtClean="0">
                <a:solidFill>
                  <a:schemeClr val="tx1"/>
                </a:solidFill>
                <a:latin typeface="Arial"/>
                <a:ea typeface="+mn-ea"/>
                <a:cs typeface="Arial"/>
              </a:rPr>
              <a:t> Успокой тревоги</a:t>
            </a:r>
            <a:r>
              <a:rPr lang="en-US" sz="6000" b="1" dirty="0" smtClean="0">
                <a:solidFill>
                  <a:schemeClr val="tx1"/>
                </a:solidFill>
                <a:latin typeface="Arial"/>
                <a:ea typeface="+mn-ea"/>
                <a:cs typeface="Arial"/>
              </a:rPr>
              <a:t>,</a:t>
            </a:r>
          </a:p>
          <a:p>
            <a:pPr algn="l" defTabSz="685800">
              <a:spcBef>
                <a:spcPts val="1350"/>
              </a:spcBef>
              <a:buClr>
                <a:srgbClr val="595959"/>
              </a:buClr>
            </a:pPr>
            <a:r>
              <a:rPr lang="en-US" sz="6000" b="1" dirty="0" smtClean="0">
                <a:solidFill>
                  <a:schemeClr val="tx1"/>
                </a:solidFill>
                <a:latin typeface="Arial"/>
                <a:ea typeface="+mn-ea"/>
                <a:cs typeface="Arial"/>
              </a:rPr>
              <a:t>           </a:t>
            </a:r>
            <a:r>
              <a:rPr lang="ru-RU" sz="6000" b="1" dirty="0" smtClean="0">
                <a:solidFill>
                  <a:schemeClr val="tx1"/>
                </a:solidFill>
                <a:latin typeface="Arial"/>
                <a:ea typeface="+mn-ea"/>
                <a:cs typeface="Arial"/>
              </a:rPr>
              <a:t> Слёзы </a:t>
            </a:r>
            <a:r>
              <a:rPr lang="ru-RU" sz="6000" b="1" dirty="0" smtClean="0">
                <a:solidFill>
                  <a:schemeClr val="tx1"/>
                </a:solidFill>
                <a:latin typeface="Arial"/>
                <a:ea typeface="+mn-ea"/>
                <a:cs typeface="Arial"/>
              </a:rPr>
              <a:t>осуши.</a:t>
            </a:r>
          </a:p>
          <a:p>
            <a:pPr algn="l" defTabSz="685800">
              <a:spcBef>
                <a:spcPts val="1350"/>
              </a:spcBef>
              <a:buClr>
                <a:srgbClr val="595959"/>
              </a:buClr>
            </a:pPr>
            <a:endParaRPr lang="ru-RU" sz="4000" b="1" dirty="0">
              <a:solidFill>
                <a:schemeClr val="tx1"/>
              </a:solidFill>
              <a:latin typeface="Arial"/>
              <a:ea typeface="+mn-ea"/>
              <a:cs typeface="Arial"/>
            </a:endParaRPr>
          </a:p>
          <a:p>
            <a:pPr algn="l" defTabSz="685800">
              <a:spcBef>
                <a:spcPts val="1350"/>
              </a:spcBef>
              <a:buClr>
                <a:srgbClr val="595959"/>
              </a:buClr>
            </a:pPr>
            <a:endParaRPr lang="ru-RU" sz="4400" b="1" dirty="0">
              <a:solidFill>
                <a:schemeClr val="tx1"/>
              </a:solidFill>
              <a:latin typeface="Arial"/>
              <a:cs typeface="Arial"/>
            </a:endParaRPr>
          </a:p>
        </p:txBody>
      </p:sp>
    </p:spTree>
    <p:extLst>
      <p:ext uri="{BB962C8B-B14F-4D97-AF65-F5344CB8AC3E}">
        <p14:creationId xmlns:p14="http://schemas.microsoft.com/office/powerpoint/2010/main" val="148594947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xmlns="" id="{6FDBC29A-CD02-8A4B-A371-19BB2054B008}"/>
              </a:ext>
            </a:extLst>
          </p:cNvPr>
          <p:cNvSpPr txBox="1">
            <a:spLocks/>
          </p:cNvSpPr>
          <p:nvPr/>
        </p:nvSpPr>
        <p:spPr>
          <a:xfrm>
            <a:off x="2008301" y="227036"/>
            <a:ext cx="6965879" cy="4623260"/>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rmAutofit fontScale="92500" lnSpcReduction="10000"/>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3900" b="1" dirty="0" smtClean="0">
                <a:solidFill>
                  <a:schemeClr val="tx1"/>
                </a:solidFill>
                <a:latin typeface="Arial"/>
                <a:ea typeface="+mn-ea"/>
                <a:cs typeface="Arial"/>
              </a:rPr>
              <a:t>Припев: </a:t>
            </a:r>
          </a:p>
          <a:p>
            <a:pPr algn="l" defTabSz="685800">
              <a:spcBef>
                <a:spcPts val="1350"/>
              </a:spcBef>
              <a:buClr>
                <a:srgbClr val="595959"/>
              </a:buClr>
            </a:pPr>
            <a:r>
              <a:rPr lang="ru-RU" sz="6000" b="1" dirty="0" smtClean="0">
                <a:solidFill>
                  <a:schemeClr val="tx1"/>
                </a:solidFill>
                <a:latin typeface="Arial"/>
                <a:ea typeface="+mn-ea"/>
                <a:cs typeface="Arial"/>
              </a:rPr>
              <a:t>Дух – Утешитель</a:t>
            </a:r>
            <a:r>
              <a:rPr lang="en-US" sz="6000" b="1" dirty="0" smtClean="0">
                <a:solidFill>
                  <a:schemeClr val="tx1"/>
                </a:solidFill>
                <a:latin typeface="Arial"/>
                <a:ea typeface="+mn-ea"/>
                <a:cs typeface="Arial"/>
              </a:rPr>
              <a:t>,</a:t>
            </a:r>
            <a:r>
              <a:rPr lang="ru-RU" sz="6000" b="1" dirty="0" smtClean="0">
                <a:solidFill>
                  <a:schemeClr val="tx1"/>
                </a:solidFill>
                <a:latin typeface="Arial"/>
                <a:ea typeface="+mn-ea"/>
                <a:cs typeface="Arial"/>
              </a:rPr>
              <a:t>  </a:t>
            </a:r>
          </a:p>
          <a:p>
            <a:pPr algn="l" defTabSz="685800">
              <a:spcBef>
                <a:spcPts val="1350"/>
              </a:spcBef>
              <a:buClr>
                <a:srgbClr val="595959"/>
              </a:buClr>
            </a:pPr>
            <a:r>
              <a:rPr lang="ru-RU" sz="6000" b="1" dirty="0">
                <a:solidFill>
                  <a:schemeClr val="tx1"/>
                </a:solidFill>
                <a:latin typeface="Arial"/>
                <a:ea typeface="+mn-ea"/>
                <a:cs typeface="Arial"/>
              </a:rPr>
              <a:t> </a:t>
            </a:r>
            <a:r>
              <a:rPr lang="ru-RU" sz="6000" b="1" dirty="0" smtClean="0">
                <a:solidFill>
                  <a:schemeClr val="tx1"/>
                </a:solidFill>
                <a:latin typeface="Arial"/>
                <a:ea typeface="+mn-ea"/>
                <a:cs typeface="Arial"/>
              </a:rPr>
              <a:t>      </a:t>
            </a:r>
            <a:r>
              <a:rPr lang="ru-RU" sz="6000" b="1" dirty="0" smtClean="0">
                <a:solidFill>
                  <a:schemeClr val="tx1"/>
                </a:solidFill>
                <a:latin typeface="Arial"/>
                <a:ea typeface="+mn-ea"/>
                <a:cs typeface="Arial"/>
              </a:rPr>
              <a:t>Вестник </a:t>
            </a:r>
            <a:r>
              <a:rPr lang="ru-RU" sz="6000" b="1" dirty="0" smtClean="0">
                <a:solidFill>
                  <a:schemeClr val="tx1"/>
                </a:solidFill>
                <a:latin typeface="Arial"/>
                <a:ea typeface="+mn-ea"/>
                <a:cs typeface="Arial"/>
              </a:rPr>
              <a:t>Небес</a:t>
            </a:r>
            <a:r>
              <a:rPr lang="en-US" sz="6000" b="1" dirty="0" smtClean="0">
                <a:solidFill>
                  <a:schemeClr val="tx1"/>
                </a:solidFill>
                <a:latin typeface="Arial"/>
                <a:ea typeface="+mn-ea"/>
                <a:cs typeface="Arial"/>
              </a:rPr>
              <a:t>,</a:t>
            </a:r>
            <a:r>
              <a:rPr lang="ru-RU" sz="6000" b="1" dirty="0" smtClean="0">
                <a:solidFill>
                  <a:schemeClr val="tx1"/>
                </a:solidFill>
                <a:latin typeface="Arial"/>
                <a:ea typeface="+mn-ea"/>
                <a:cs typeface="Arial"/>
              </a:rPr>
              <a:t> </a:t>
            </a:r>
          </a:p>
          <a:p>
            <a:pPr algn="l" defTabSz="685800">
              <a:spcBef>
                <a:spcPts val="1350"/>
              </a:spcBef>
              <a:buClr>
                <a:srgbClr val="595959"/>
              </a:buClr>
            </a:pPr>
            <a:r>
              <a:rPr lang="ru-RU" sz="6000" b="1" dirty="0" smtClean="0">
                <a:solidFill>
                  <a:schemeClr val="tx1"/>
                </a:solidFill>
                <a:latin typeface="Arial"/>
                <a:ea typeface="+mn-ea"/>
                <a:cs typeface="Arial"/>
              </a:rPr>
              <a:t>Вечный хранитель </a:t>
            </a:r>
          </a:p>
          <a:p>
            <a:pPr algn="l" defTabSz="685800">
              <a:spcBef>
                <a:spcPts val="1350"/>
              </a:spcBef>
              <a:buClr>
                <a:srgbClr val="595959"/>
              </a:buClr>
            </a:pPr>
            <a:r>
              <a:rPr lang="ru-RU" sz="6000" b="1" dirty="0">
                <a:solidFill>
                  <a:schemeClr val="tx1"/>
                </a:solidFill>
                <a:latin typeface="Arial"/>
                <a:ea typeface="+mn-ea"/>
                <a:cs typeface="Arial"/>
              </a:rPr>
              <a:t> </a:t>
            </a:r>
            <a:r>
              <a:rPr lang="ru-RU" sz="6000" b="1" dirty="0" smtClean="0">
                <a:solidFill>
                  <a:schemeClr val="tx1"/>
                </a:solidFill>
                <a:latin typeface="Arial"/>
                <a:ea typeface="+mn-ea"/>
                <a:cs typeface="Arial"/>
              </a:rPr>
              <a:t>  </a:t>
            </a:r>
            <a:r>
              <a:rPr lang="ru-RU" sz="6000" b="1" dirty="0" smtClean="0">
                <a:solidFill>
                  <a:schemeClr val="tx1"/>
                </a:solidFill>
                <a:latin typeface="Arial"/>
                <a:ea typeface="+mn-ea"/>
                <a:cs typeface="Arial"/>
              </a:rPr>
              <a:t>Истины </a:t>
            </a:r>
            <a:r>
              <a:rPr lang="ru-RU" sz="6000" b="1" dirty="0" smtClean="0">
                <a:solidFill>
                  <a:schemeClr val="tx1"/>
                </a:solidFill>
                <a:latin typeface="Arial"/>
                <a:ea typeface="+mn-ea"/>
                <a:cs typeface="Arial"/>
              </a:rPr>
              <a:t>на земле</a:t>
            </a:r>
            <a:r>
              <a:rPr lang="en-US" sz="6000" b="1" dirty="0" smtClean="0">
                <a:solidFill>
                  <a:schemeClr val="tx1"/>
                </a:solidFill>
                <a:latin typeface="Arial"/>
                <a:ea typeface="+mn-ea"/>
                <a:cs typeface="Arial"/>
              </a:rPr>
              <a:t>,</a:t>
            </a:r>
            <a:r>
              <a:rPr lang="ru-RU" sz="6000" b="1" dirty="0" smtClean="0">
                <a:solidFill>
                  <a:schemeClr val="tx1"/>
                </a:solidFill>
                <a:latin typeface="Arial"/>
                <a:cs typeface="Arial"/>
              </a:rPr>
              <a:t> </a:t>
            </a:r>
            <a:endParaRPr lang="ru-RU" sz="6000" b="1" dirty="0" smtClean="0">
              <a:solidFill>
                <a:schemeClr val="tx1"/>
              </a:solidFill>
              <a:latin typeface="Arial"/>
              <a:ea typeface="+mn-ea"/>
              <a:cs typeface="Arial"/>
            </a:endParaRP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val="294026252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xmlns="" id="{6FDBC29A-CD02-8A4B-A371-19BB2054B008}"/>
              </a:ext>
            </a:extLst>
          </p:cNvPr>
          <p:cNvSpPr txBox="1">
            <a:spLocks/>
          </p:cNvSpPr>
          <p:nvPr/>
        </p:nvSpPr>
        <p:spPr>
          <a:xfrm>
            <a:off x="2403566" y="431074"/>
            <a:ext cx="6296296" cy="4558937"/>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rmAutofit fontScale="40000" lnSpcReduction="20000"/>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lvl="0" algn="l" defTabSz="685800">
              <a:spcBef>
                <a:spcPts val="1350"/>
              </a:spcBef>
              <a:buClr>
                <a:srgbClr val="595959"/>
              </a:buClr>
            </a:pPr>
            <a:r>
              <a:rPr lang="ru-RU" sz="14000" b="1" dirty="0" smtClean="0">
                <a:latin typeface="Arial"/>
                <a:cs typeface="Arial"/>
              </a:rPr>
              <a:t>Дар </a:t>
            </a:r>
            <a:r>
              <a:rPr lang="ru-RU" sz="14000" b="1" dirty="0">
                <a:latin typeface="Arial"/>
                <a:cs typeface="Arial"/>
              </a:rPr>
              <a:t>благодати</a:t>
            </a:r>
            <a:r>
              <a:rPr lang="en-US" sz="14000" b="1" dirty="0">
                <a:latin typeface="Arial"/>
                <a:cs typeface="Arial"/>
              </a:rPr>
              <a:t>,</a:t>
            </a:r>
            <a:r>
              <a:rPr lang="ru-RU" sz="14000" b="1" dirty="0">
                <a:latin typeface="Arial"/>
                <a:cs typeface="Arial"/>
              </a:rPr>
              <a:t> </a:t>
            </a:r>
            <a:endParaRPr lang="ru-RU" sz="14000" b="1" dirty="0">
              <a:latin typeface="Arial"/>
              <a:ea typeface="+mn-ea"/>
              <a:cs typeface="Arial"/>
            </a:endParaRPr>
          </a:p>
          <a:p>
            <a:pPr algn="l" defTabSz="685800">
              <a:spcBef>
                <a:spcPts val="1350"/>
              </a:spcBef>
              <a:buClr>
                <a:srgbClr val="595959"/>
              </a:buClr>
            </a:pPr>
            <a:r>
              <a:rPr lang="ru-RU" sz="14000" b="1" dirty="0" smtClean="0">
                <a:solidFill>
                  <a:schemeClr val="tx1"/>
                </a:solidFill>
                <a:latin typeface="Arial"/>
                <a:cs typeface="Arial"/>
              </a:rPr>
              <a:t>Дух</a:t>
            </a:r>
            <a:r>
              <a:rPr lang="en-US" sz="14000" b="1" dirty="0" smtClean="0">
                <a:solidFill>
                  <a:schemeClr val="tx1"/>
                </a:solidFill>
                <a:latin typeface="Arial"/>
                <a:cs typeface="Arial"/>
              </a:rPr>
              <a:t> </a:t>
            </a:r>
            <a:r>
              <a:rPr lang="ru-RU" sz="14000" b="1" dirty="0" smtClean="0">
                <a:solidFill>
                  <a:schemeClr val="tx1"/>
                </a:solidFill>
                <a:latin typeface="Arial"/>
                <a:cs typeface="Arial"/>
              </a:rPr>
              <a:t>Божий</a:t>
            </a:r>
            <a:r>
              <a:rPr lang="en-US" sz="14000" b="1" dirty="0" smtClean="0">
                <a:solidFill>
                  <a:schemeClr val="tx1"/>
                </a:solidFill>
                <a:latin typeface="Arial"/>
                <a:cs typeface="Arial"/>
              </a:rPr>
              <a:t>,</a:t>
            </a:r>
            <a:endParaRPr lang="ru-RU" sz="14000" b="1" dirty="0" smtClean="0">
              <a:solidFill>
                <a:schemeClr val="tx1"/>
              </a:solidFill>
              <a:latin typeface="Arial"/>
              <a:cs typeface="Arial"/>
            </a:endParaRPr>
          </a:p>
          <a:p>
            <a:pPr algn="l" defTabSz="685800">
              <a:spcBef>
                <a:spcPts val="1350"/>
              </a:spcBef>
              <a:buClr>
                <a:srgbClr val="595959"/>
              </a:buClr>
            </a:pPr>
            <a:r>
              <a:rPr lang="ru-RU" sz="14000" b="1" dirty="0" smtClean="0">
                <a:solidFill>
                  <a:schemeClr val="tx1"/>
                </a:solidFill>
                <a:latin typeface="Arial"/>
                <a:cs typeface="Arial"/>
              </a:rPr>
              <a:t>Д</a:t>
            </a:r>
            <a:r>
              <a:rPr lang="ru-RU" sz="14000" b="1" dirty="0" smtClean="0">
                <a:solidFill>
                  <a:schemeClr val="tx1"/>
                </a:solidFill>
                <a:latin typeface="Arial"/>
                <a:ea typeface="+mn-ea"/>
                <a:cs typeface="Arial"/>
              </a:rPr>
              <a:t>ух Святой</a:t>
            </a:r>
            <a:r>
              <a:rPr lang="en-US" sz="14000" b="1" dirty="0" smtClean="0">
                <a:solidFill>
                  <a:schemeClr val="tx1"/>
                </a:solidFill>
                <a:latin typeface="Arial"/>
                <a:ea typeface="+mn-ea"/>
                <a:cs typeface="Arial"/>
              </a:rPr>
              <a:t>,</a:t>
            </a:r>
            <a:r>
              <a:rPr lang="ru-RU" sz="14000" b="1" dirty="0" smtClean="0">
                <a:solidFill>
                  <a:schemeClr val="tx1"/>
                </a:solidFill>
                <a:latin typeface="Arial"/>
                <a:ea typeface="+mn-ea"/>
                <a:cs typeface="Arial"/>
              </a:rPr>
              <a:t> </a:t>
            </a:r>
          </a:p>
          <a:p>
            <a:pPr algn="l" defTabSz="685800">
              <a:spcBef>
                <a:spcPts val="1350"/>
              </a:spcBef>
              <a:buClr>
                <a:srgbClr val="595959"/>
              </a:buClr>
            </a:pPr>
            <a:endParaRPr lang="ru-RU" sz="12600" b="1" dirty="0" smtClean="0">
              <a:solidFill>
                <a:schemeClr val="tx1"/>
              </a:solidFill>
              <a:latin typeface="Arial"/>
              <a:ea typeface="+mn-ea"/>
              <a:cs typeface="Arial"/>
            </a:endParaRPr>
          </a:p>
          <a:p>
            <a:pPr algn="l" defTabSz="685800">
              <a:spcBef>
                <a:spcPts val="1350"/>
              </a:spcBef>
              <a:buClr>
                <a:srgbClr val="595959"/>
              </a:buClr>
            </a:pPr>
            <a:r>
              <a:rPr lang="ru-RU" sz="13500" b="1" dirty="0" smtClean="0">
                <a:solidFill>
                  <a:schemeClr val="tx1"/>
                </a:solidFill>
                <a:latin typeface="Arial"/>
                <a:ea typeface="+mn-ea"/>
                <a:cs typeface="Arial"/>
              </a:rPr>
              <a:t>      </a:t>
            </a:r>
          </a:p>
          <a:p>
            <a:pPr algn="l" defTabSz="685800">
              <a:spcBef>
                <a:spcPts val="1350"/>
              </a:spcBef>
              <a:buClr>
                <a:srgbClr val="595959"/>
              </a:buClr>
            </a:pPr>
            <a:endParaRPr lang="ru-RU" sz="4400" b="1" dirty="0">
              <a:solidFill>
                <a:schemeClr val="tx1"/>
              </a:solidFill>
              <a:latin typeface="Arial"/>
              <a:ea typeface="+mn-ea"/>
              <a:cs typeface="Arial"/>
            </a:endParaRP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val="294026252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xmlns="" id="{6FDBC29A-CD02-8A4B-A371-19BB2054B008}"/>
              </a:ext>
            </a:extLst>
          </p:cNvPr>
          <p:cNvSpPr txBox="1">
            <a:spLocks/>
          </p:cNvSpPr>
          <p:nvPr/>
        </p:nvSpPr>
        <p:spPr>
          <a:xfrm>
            <a:off x="2050869" y="431074"/>
            <a:ext cx="6800756" cy="4558937"/>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rmAutofit fontScale="25000" lnSpcReduction="20000"/>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0" marR="0" lvl="0" indent="0" algn="l" defTabSz="685800" rtl="0" eaLnBrk="1" fontAlgn="auto" latinLnBrk="0" hangingPunct="0">
              <a:lnSpc>
                <a:spcPct val="100000"/>
              </a:lnSpc>
              <a:spcBef>
                <a:spcPts val="1350"/>
              </a:spcBef>
              <a:spcAft>
                <a:spcPts val="0"/>
              </a:spcAft>
              <a:buClr>
                <a:srgbClr val="595959"/>
              </a:buClr>
              <a:buSzTx/>
              <a:buFontTx/>
              <a:buNone/>
              <a:tabLst/>
              <a:defRPr/>
            </a:pPr>
            <a:r>
              <a:rPr kumimoji="0" lang="ru-RU" sz="21600" b="1" i="0" u="none" strike="noStrike" kern="0" cap="none" spc="0" normalizeH="0" baseline="0" noProof="0" dirty="0" smtClean="0">
                <a:ln>
                  <a:noFill/>
                </a:ln>
                <a:solidFill>
                  <a:srgbClr val="000000"/>
                </a:solidFill>
                <a:effectLst/>
                <a:uLnTx/>
                <a:uFillTx/>
                <a:latin typeface="Arial"/>
                <a:ea typeface="+mn-ea"/>
                <a:cs typeface="Arial"/>
                <a:sym typeface="Helvetica Neue"/>
              </a:rPr>
              <a:t>Отрада средь </a:t>
            </a:r>
          </a:p>
          <a:p>
            <a:pPr marL="0" marR="0" lvl="0" indent="0" algn="l" defTabSz="685800" rtl="0" eaLnBrk="1" fontAlgn="auto" latinLnBrk="0" hangingPunct="0">
              <a:lnSpc>
                <a:spcPct val="100000"/>
              </a:lnSpc>
              <a:spcBef>
                <a:spcPts val="1350"/>
              </a:spcBef>
              <a:spcAft>
                <a:spcPts val="0"/>
              </a:spcAft>
              <a:buClr>
                <a:srgbClr val="595959"/>
              </a:buClr>
              <a:buSzTx/>
              <a:buFontTx/>
              <a:buNone/>
              <a:tabLst/>
              <a:defRPr/>
            </a:pPr>
            <a:r>
              <a:rPr lang="ru-RU" sz="21600" b="1" dirty="0" smtClean="0">
                <a:latin typeface="Arial"/>
                <a:ea typeface="+mn-ea"/>
                <a:cs typeface="Arial"/>
              </a:rPr>
              <a:t>			С</a:t>
            </a:r>
            <a:r>
              <a:rPr kumimoji="0" lang="ru-RU" sz="21600" b="1" i="0" u="none" strike="noStrike" kern="0" cap="none" spc="0" normalizeH="0" baseline="0" noProof="0" dirty="0" err="1" smtClean="0">
                <a:ln>
                  <a:noFill/>
                </a:ln>
                <a:solidFill>
                  <a:srgbClr val="000000"/>
                </a:solidFill>
                <a:effectLst/>
                <a:uLnTx/>
                <a:uFillTx/>
                <a:latin typeface="Arial"/>
                <a:ea typeface="+mn-ea"/>
                <a:cs typeface="Arial"/>
                <a:sym typeface="Helvetica Neue"/>
              </a:rPr>
              <a:t>корбей</a:t>
            </a:r>
            <a:r>
              <a:rPr kumimoji="0" lang="en-US" sz="21600" b="1" i="0" u="none" strike="noStrike" kern="0" cap="none" spc="0" normalizeH="0" baseline="0" noProof="0" dirty="0" smtClean="0">
                <a:ln>
                  <a:noFill/>
                </a:ln>
                <a:solidFill>
                  <a:srgbClr val="000000"/>
                </a:solidFill>
                <a:effectLst/>
                <a:uLnTx/>
                <a:uFillTx/>
                <a:latin typeface="Arial"/>
                <a:ea typeface="+mn-ea"/>
                <a:cs typeface="Arial"/>
                <a:sym typeface="Helvetica Neue"/>
              </a:rPr>
              <a:t>,</a:t>
            </a:r>
            <a:endParaRPr kumimoji="0" lang="ru-RU" sz="21600" b="1" i="0" u="none" strike="noStrike" kern="0" cap="none" spc="0" normalizeH="0" baseline="0" noProof="0" dirty="0" smtClean="0">
              <a:ln>
                <a:noFill/>
              </a:ln>
              <a:solidFill>
                <a:srgbClr val="000000"/>
              </a:solidFill>
              <a:effectLst/>
              <a:uLnTx/>
              <a:uFillTx/>
              <a:latin typeface="Arial"/>
              <a:ea typeface="+mn-ea"/>
              <a:cs typeface="Arial"/>
              <a:sym typeface="Helvetica Neue"/>
            </a:endParaRPr>
          </a:p>
          <a:p>
            <a:pPr marL="0" marR="0" lvl="0" indent="0" algn="l" defTabSz="685800" rtl="0" eaLnBrk="1" fontAlgn="auto" latinLnBrk="0" hangingPunct="0">
              <a:lnSpc>
                <a:spcPct val="100000"/>
              </a:lnSpc>
              <a:spcBef>
                <a:spcPts val="1350"/>
              </a:spcBef>
              <a:spcAft>
                <a:spcPts val="0"/>
              </a:spcAft>
              <a:buClr>
                <a:srgbClr val="595959"/>
              </a:buClr>
              <a:buSzTx/>
              <a:buFontTx/>
              <a:buNone/>
              <a:tabLst/>
              <a:defRPr/>
            </a:pPr>
            <a:r>
              <a:rPr kumimoji="0" lang="ru-RU" sz="21600" b="1" i="0" u="none" strike="noStrike" kern="0" cap="none" spc="0" normalizeH="0" baseline="0" noProof="0" dirty="0">
                <a:ln>
                  <a:noFill/>
                </a:ln>
                <a:solidFill>
                  <a:srgbClr val="000000"/>
                </a:solidFill>
                <a:effectLst/>
                <a:uLnTx/>
                <a:uFillTx/>
                <a:latin typeface="Arial"/>
                <a:cs typeface="Arial"/>
                <a:sym typeface="Helvetica Neue"/>
              </a:rPr>
              <a:t>Целительный </a:t>
            </a:r>
            <a:r>
              <a:rPr kumimoji="0" lang="ru-RU" sz="21600" b="1" i="0" u="none" strike="noStrike" kern="0" cap="none" spc="0" normalizeH="0" baseline="0" noProof="0" dirty="0" smtClean="0">
                <a:ln>
                  <a:noFill/>
                </a:ln>
                <a:solidFill>
                  <a:srgbClr val="000000"/>
                </a:solidFill>
                <a:effectLst/>
                <a:uLnTx/>
                <a:uFillTx/>
                <a:latin typeface="Arial"/>
                <a:cs typeface="Arial"/>
                <a:sym typeface="Helvetica Neue"/>
              </a:rPr>
              <a:t>елей</a:t>
            </a:r>
            <a:r>
              <a:rPr kumimoji="0" lang="en-US" sz="21600" b="1" i="0" u="none" strike="noStrike" kern="0" cap="none" spc="0" normalizeH="0" baseline="0" noProof="0" dirty="0">
                <a:ln>
                  <a:noFill/>
                </a:ln>
                <a:solidFill>
                  <a:srgbClr val="000000"/>
                </a:solidFill>
                <a:effectLst/>
                <a:uLnTx/>
                <a:uFillTx/>
                <a:latin typeface="Arial"/>
                <a:cs typeface="Arial"/>
                <a:sym typeface="Helvetica Neue"/>
              </a:rPr>
              <a:t>,</a:t>
            </a:r>
            <a:endParaRPr kumimoji="0" lang="ru-RU" sz="21600" b="1" i="0" u="none" strike="noStrike" kern="0" cap="none" spc="0" normalizeH="0" baseline="0" noProof="0" dirty="0">
              <a:ln>
                <a:noFill/>
              </a:ln>
              <a:solidFill>
                <a:srgbClr val="000000"/>
              </a:solidFill>
              <a:effectLst/>
              <a:uLnTx/>
              <a:uFillTx/>
              <a:latin typeface="Arial"/>
              <a:cs typeface="Arial"/>
              <a:sym typeface="Helvetica Neue"/>
            </a:endParaRPr>
          </a:p>
          <a:p>
            <a:pPr marL="0" marR="0" lvl="0" indent="0" algn="l" defTabSz="685800" rtl="0" eaLnBrk="1" fontAlgn="auto" latinLnBrk="0" hangingPunct="0">
              <a:lnSpc>
                <a:spcPct val="100000"/>
              </a:lnSpc>
              <a:spcBef>
                <a:spcPts val="1350"/>
              </a:spcBef>
              <a:spcAft>
                <a:spcPts val="0"/>
              </a:spcAft>
              <a:buClr>
                <a:srgbClr val="595959"/>
              </a:buClr>
              <a:buSzTx/>
              <a:buFontTx/>
              <a:buNone/>
              <a:tabLst/>
              <a:defRPr/>
            </a:pPr>
            <a:r>
              <a:rPr kumimoji="0" lang="ru-RU" sz="21600" b="1" i="0" u="none" strike="noStrike" kern="0" cap="none" spc="0" normalizeH="0" baseline="0" noProof="0" dirty="0">
                <a:ln>
                  <a:noFill/>
                </a:ln>
                <a:solidFill>
                  <a:srgbClr val="000000"/>
                </a:solidFill>
                <a:effectLst/>
                <a:uLnTx/>
                <a:uFillTx/>
                <a:latin typeface="Arial"/>
                <a:cs typeface="Arial"/>
                <a:sym typeface="Helvetica Neue"/>
              </a:rPr>
              <a:t>Свой дивный </a:t>
            </a:r>
            <a:r>
              <a:rPr kumimoji="0" lang="ru-RU" sz="21600" b="1" i="0" u="none" strike="noStrike" kern="0" cap="none" spc="0" normalizeH="0" baseline="0" noProof="0" dirty="0" smtClean="0">
                <a:ln>
                  <a:noFill/>
                </a:ln>
                <a:solidFill>
                  <a:srgbClr val="000000"/>
                </a:solidFill>
                <a:effectLst/>
                <a:uLnTx/>
                <a:uFillTx/>
                <a:latin typeface="Arial"/>
                <a:cs typeface="Arial"/>
                <a:sym typeface="Helvetica Neue"/>
              </a:rPr>
              <a:t>мир</a:t>
            </a:r>
          </a:p>
          <a:p>
            <a:pPr marL="0" marR="0" lvl="0" indent="0" algn="l" defTabSz="685800" rtl="0" eaLnBrk="1" fontAlgn="auto" latinLnBrk="0" hangingPunct="0">
              <a:lnSpc>
                <a:spcPct val="100000"/>
              </a:lnSpc>
              <a:spcBef>
                <a:spcPts val="1350"/>
              </a:spcBef>
              <a:spcAft>
                <a:spcPts val="0"/>
              </a:spcAft>
              <a:buClr>
                <a:srgbClr val="595959"/>
              </a:buClr>
              <a:buSzTx/>
              <a:buFontTx/>
              <a:buNone/>
              <a:tabLst/>
              <a:defRPr/>
            </a:pPr>
            <a:r>
              <a:rPr lang="ru-RU" sz="21600" b="1" dirty="0" smtClean="0">
                <a:latin typeface="Arial"/>
                <a:cs typeface="Arial"/>
              </a:rPr>
              <a:t>				И</a:t>
            </a:r>
            <a:r>
              <a:rPr kumimoji="0" lang="ru-RU" sz="21600" b="1" i="0" u="none" strike="noStrike" kern="0" cap="none" spc="0" normalizeH="0" baseline="0" noProof="0" dirty="0" smtClean="0">
                <a:ln>
                  <a:noFill/>
                </a:ln>
                <a:solidFill>
                  <a:srgbClr val="000000"/>
                </a:solidFill>
                <a:effectLst/>
                <a:uLnTx/>
                <a:uFillTx/>
                <a:latin typeface="Arial"/>
                <a:cs typeface="Arial"/>
                <a:sym typeface="Helvetica Neue"/>
              </a:rPr>
              <a:t>злей</a:t>
            </a:r>
            <a:r>
              <a:rPr kumimoji="0" lang="ru-RU" sz="21600" b="1" i="0" u="none" strike="noStrike" kern="0" cap="none" spc="0" normalizeH="0" baseline="0" noProof="0" dirty="0" smtClean="0">
                <a:ln>
                  <a:noFill/>
                </a:ln>
                <a:solidFill>
                  <a:srgbClr val="000000"/>
                </a:solidFill>
                <a:effectLst/>
                <a:uLnTx/>
                <a:uFillTx/>
                <a:latin typeface="Arial"/>
                <a:cs typeface="Arial"/>
                <a:sym typeface="Helvetica Neue"/>
              </a:rPr>
              <a:t>.</a:t>
            </a:r>
          </a:p>
          <a:p>
            <a:pPr marL="0" marR="0" lvl="0" indent="0" algn="l" defTabSz="685800" rtl="0" eaLnBrk="1" fontAlgn="auto" latinLnBrk="0" hangingPunct="0">
              <a:lnSpc>
                <a:spcPct val="100000"/>
              </a:lnSpc>
              <a:spcBef>
                <a:spcPts val="1350"/>
              </a:spcBef>
              <a:spcAft>
                <a:spcPts val="0"/>
              </a:spcAft>
              <a:buClr>
                <a:srgbClr val="595959"/>
              </a:buClr>
              <a:buSzTx/>
              <a:buFontTx/>
              <a:buNone/>
              <a:tabLst/>
              <a:defRPr/>
            </a:pPr>
            <a:endParaRPr kumimoji="0" lang="en-US" sz="21600" b="1" i="0" u="none" strike="noStrike" kern="0" cap="none" spc="0" normalizeH="0" baseline="0" noProof="0" dirty="0">
              <a:ln>
                <a:noFill/>
              </a:ln>
              <a:solidFill>
                <a:srgbClr val="000000"/>
              </a:solidFill>
              <a:effectLst/>
              <a:uLnTx/>
              <a:uFillTx/>
              <a:latin typeface="Arial"/>
              <a:ea typeface="+mn-ea"/>
              <a:cs typeface="Arial"/>
              <a:sym typeface="Helvetica Neue"/>
            </a:endParaRPr>
          </a:p>
          <a:p>
            <a:pPr marL="0" marR="0" lvl="0" indent="0" algn="l" defTabSz="685800" rtl="0" eaLnBrk="1" fontAlgn="auto" latinLnBrk="0" hangingPunct="0">
              <a:lnSpc>
                <a:spcPct val="100000"/>
              </a:lnSpc>
              <a:spcBef>
                <a:spcPts val="1350"/>
              </a:spcBef>
              <a:spcAft>
                <a:spcPts val="0"/>
              </a:spcAft>
              <a:buClr>
                <a:srgbClr val="595959"/>
              </a:buClr>
              <a:buSzTx/>
              <a:buFontTx/>
              <a:buNone/>
              <a:tabLst/>
              <a:defRPr/>
            </a:pPr>
            <a:endParaRPr kumimoji="0" lang="ru-RU" sz="13500" b="1" i="0" u="none" strike="noStrike" kern="0" cap="none" spc="0" normalizeH="0" baseline="0" noProof="0" dirty="0" smtClean="0">
              <a:ln>
                <a:noFill/>
              </a:ln>
              <a:solidFill>
                <a:srgbClr val="000000"/>
              </a:solidFill>
              <a:effectLst/>
              <a:uLnTx/>
              <a:uFillTx/>
              <a:latin typeface="Arial"/>
              <a:ea typeface="+mn-ea"/>
              <a:cs typeface="Arial"/>
              <a:sym typeface="Helvetica Neue"/>
            </a:endParaRPr>
          </a:p>
          <a:p>
            <a:pPr marL="0" marR="0" lvl="0" indent="0" algn="l" defTabSz="685800" rtl="0" eaLnBrk="1" fontAlgn="auto" latinLnBrk="0" hangingPunct="0">
              <a:lnSpc>
                <a:spcPct val="100000"/>
              </a:lnSpc>
              <a:spcBef>
                <a:spcPts val="1350"/>
              </a:spcBef>
              <a:spcAft>
                <a:spcPts val="0"/>
              </a:spcAft>
              <a:buClr>
                <a:srgbClr val="595959"/>
              </a:buClr>
              <a:buSzTx/>
              <a:buFontTx/>
              <a:buNone/>
              <a:tabLst/>
              <a:defRPr/>
            </a:pPr>
            <a:r>
              <a:rPr kumimoji="0" lang="ru-RU" sz="13500" b="1" i="0" u="none" strike="noStrike" kern="0" cap="none" spc="0" normalizeH="0" baseline="0" noProof="0" dirty="0" smtClean="0">
                <a:ln>
                  <a:noFill/>
                </a:ln>
                <a:solidFill>
                  <a:srgbClr val="000000"/>
                </a:solidFill>
                <a:effectLst/>
                <a:uLnTx/>
                <a:uFillTx/>
                <a:latin typeface="Arial"/>
                <a:ea typeface="+mn-ea"/>
                <a:cs typeface="Arial"/>
                <a:sym typeface="Helvetica Neue"/>
              </a:rPr>
              <a:t>      </a:t>
            </a:r>
          </a:p>
          <a:p>
            <a:pPr marL="0" marR="0" lvl="0" indent="0" algn="l" defTabSz="685800" rtl="0" eaLnBrk="1" fontAlgn="auto" latinLnBrk="0" hangingPunct="0">
              <a:lnSpc>
                <a:spcPct val="100000"/>
              </a:lnSpc>
              <a:spcBef>
                <a:spcPts val="1350"/>
              </a:spcBef>
              <a:spcAft>
                <a:spcPts val="0"/>
              </a:spcAft>
              <a:buClr>
                <a:srgbClr val="595959"/>
              </a:buClr>
              <a:buSzTx/>
              <a:buFontTx/>
              <a:buNone/>
              <a:tabLst/>
              <a:defRPr/>
            </a:pPr>
            <a:endParaRPr kumimoji="0" lang="ru-RU" sz="4400" b="1" i="0" u="none" strike="noStrike" kern="0" cap="none" spc="0" normalizeH="0" baseline="0" noProof="0" dirty="0">
              <a:ln>
                <a:noFill/>
              </a:ln>
              <a:solidFill>
                <a:srgbClr val="000000"/>
              </a:solidFill>
              <a:effectLst/>
              <a:uLnTx/>
              <a:uFillTx/>
              <a:latin typeface="Arial"/>
              <a:ea typeface="+mn-ea"/>
              <a:cs typeface="Arial"/>
              <a:sym typeface="Helvetica Neue"/>
            </a:endParaRPr>
          </a:p>
          <a:p>
            <a:pPr marL="0" marR="0" lvl="0" indent="0" algn="l" defTabSz="685800" rtl="0" eaLnBrk="1" fontAlgn="auto" latinLnBrk="0" hangingPunct="0">
              <a:lnSpc>
                <a:spcPct val="100000"/>
              </a:lnSpc>
              <a:spcBef>
                <a:spcPts val="1350"/>
              </a:spcBef>
              <a:spcAft>
                <a:spcPts val="0"/>
              </a:spcAft>
              <a:buClr>
                <a:srgbClr val="595959"/>
              </a:buClr>
              <a:buSzTx/>
              <a:buFontTx/>
              <a:buNone/>
              <a:tabLst/>
              <a:defRPr/>
            </a:pPr>
            <a:endParaRPr kumimoji="0" lang="ru-RU" sz="2475" b="1" i="0" u="none" strike="noStrike" kern="0" cap="none" spc="0" normalizeH="0" baseline="0" noProof="0" dirty="0">
              <a:ln>
                <a:noFill/>
              </a:ln>
              <a:solidFill>
                <a:srgbClr val="000000"/>
              </a:solidFill>
              <a:effectLst/>
              <a:uLnTx/>
              <a:uFillTx/>
              <a:latin typeface="Arial"/>
              <a:cs typeface="Arial"/>
              <a:sym typeface="Helvetica Neue"/>
            </a:endParaRPr>
          </a:p>
        </p:txBody>
      </p:sp>
    </p:spTree>
    <p:extLst>
      <p:ext uri="{BB962C8B-B14F-4D97-AF65-F5344CB8AC3E}">
        <p14:creationId xmlns:p14="http://schemas.microsoft.com/office/powerpoint/2010/main" val="424620918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227036"/>
            <a:ext cx="9143999" cy="5229482"/>
          </a:xfrm>
          <a:prstGeom prst="rect">
            <a:avLst/>
          </a:prstGeom>
        </p:spPr>
      </p:pic>
      <p:sp>
        <p:nvSpPr>
          <p:cNvPr id="6" name="Объект 2">
            <a:extLst>
              <a:ext uri="{FF2B5EF4-FFF2-40B4-BE49-F238E27FC236}">
                <a16:creationId xmlns:a16="http://schemas.microsoft.com/office/drawing/2014/main" xmlns="" id="{6B8ED59A-43B5-CF46-8C25-392AB85832A3}"/>
              </a:ext>
            </a:extLst>
          </p:cNvPr>
          <p:cNvSpPr txBox="1">
            <a:spLocks/>
          </p:cNvSpPr>
          <p:nvPr/>
        </p:nvSpPr>
        <p:spPr>
          <a:xfrm>
            <a:off x="483326" y="227036"/>
            <a:ext cx="8660673" cy="3684245"/>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6000" b="1" dirty="0" smtClean="0">
                <a:solidFill>
                  <a:schemeClr val="tx1"/>
                </a:solidFill>
                <a:latin typeface="Arial"/>
                <a:ea typeface="+mn-ea"/>
                <a:cs typeface="Arial"/>
              </a:rPr>
              <a:t>Благодатным</a:t>
            </a:r>
          </a:p>
          <a:p>
            <a:pPr algn="l" defTabSz="685800">
              <a:spcBef>
                <a:spcPts val="1350"/>
              </a:spcBef>
              <a:buClr>
                <a:srgbClr val="595959"/>
              </a:buClr>
            </a:pPr>
            <a:r>
              <a:rPr lang="ru-RU" sz="6000" b="1" dirty="0" smtClean="0">
                <a:solidFill>
                  <a:schemeClr val="tx1"/>
                </a:solidFill>
                <a:latin typeface="Arial"/>
                <a:ea typeface="+mn-ea"/>
                <a:cs typeface="Arial"/>
              </a:rPr>
              <a:t>           </a:t>
            </a:r>
            <a:r>
              <a:rPr lang="ru-RU" sz="6000" b="1" dirty="0" smtClean="0">
                <a:solidFill>
                  <a:schemeClr val="tx1"/>
                </a:solidFill>
                <a:latin typeface="Arial"/>
                <a:ea typeface="+mn-ea"/>
                <a:cs typeface="Arial"/>
              </a:rPr>
              <a:t>Миром </a:t>
            </a:r>
            <a:r>
              <a:rPr lang="ru-RU" sz="6000" b="1" dirty="0" smtClean="0">
                <a:solidFill>
                  <a:schemeClr val="tx1"/>
                </a:solidFill>
                <a:latin typeface="Arial"/>
                <a:ea typeface="+mn-ea"/>
                <a:cs typeface="Arial"/>
              </a:rPr>
              <a:t>освяти</a:t>
            </a:r>
            <a:r>
              <a:rPr lang="en-US" sz="6000" b="1" dirty="0" smtClean="0">
                <a:solidFill>
                  <a:schemeClr val="tx1"/>
                </a:solidFill>
                <a:latin typeface="Arial"/>
                <a:ea typeface="+mn-ea"/>
                <a:cs typeface="Arial"/>
              </a:rPr>
              <a:t>,</a:t>
            </a:r>
            <a:r>
              <a:rPr lang="ru-RU" sz="6000" b="1" dirty="0" smtClean="0">
                <a:solidFill>
                  <a:schemeClr val="tx1"/>
                </a:solidFill>
                <a:latin typeface="Arial"/>
                <a:ea typeface="+mn-ea"/>
                <a:cs typeface="Arial"/>
              </a:rPr>
              <a:t> </a:t>
            </a:r>
          </a:p>
          <a:p>
            <a:pPr algn="l" defTabSz="685800">
              <a:spcBef>
                <a:spcPts val="1350"/>
              </a:spcBef>
              <a:buClr>
                <a:srgbClr val="595959"/>
              </a:buClr>
            </a:pPr>
            <a:r>
              <a:rPr lang="ru-RU" sz="6000" b="1" dirty="0" smtClean="0">
                <a:solidFill>
                  <a:schemeClr val="tx1"/>
                </a:solidFill>
                <a:latin typeface="Arial"/>
                <a:ea typeface="+mn-ea"/>
                <a:cs typeface="Arial"/>
              </a:rPr>
              <a:t>В бурях и сомненьях</a:t>
            </a:r>
          </a:p>
          <a:p>
            <a:pPr algn="l" defTabSz="685800">
              <a:spcBef>
                <a:spcPts val="1350"/>
              </a:spcBef>
              <a:buClr>
                <a:srgbClr val="595959"/>
              </a:buClr>
            </a:pPr>
            <a:r>
              <a:rPr lang="ru-RU" sz="6000" b="1" dirty="0" smtClean="0">
                <a:solidFill>
                  <a:schemeClr val="tx1"/>
                </a:solidFill>
                <a:latin typeface="Arial"/>
                <a:ea typeface="+mn-ea"/>
                <a:cs typeface="Arial"/>
              </a:rPr>
              <a:t>            </a:t>
            </a:r>
            <a:r>
              <a:rPr lang="ru-RU" sz="6000" b="1" dirty="0" smtClean="0">
                <a:solidFill>
                  <a:schemeClr val="tx1"/>
                </a:solidFill>
                <a:latin typeface="Arial"/>
                <a:ea typeface="+mn-ea"/>
                <a:cs typeface="Arial"/>
              </a:rPr>
              <a:t>Веру </a:t>
            </a:r>
            <a:r>
              <a:rPr lang="ru-RU" sz="6000" b="1" dirty="0" smtClean="0">
                <a:solidFill>
                  <a:schemeClr val="tx1"/>
                </a:solidFill>
                <a:latin typeface="Arial"/>
                <a:ea typeface="+mn-ea"/>
                <a:cs typeface="Arial"/>
              </a:rPr>
              <a:t>утверди.</a:t>
            </a:r>
          </a:p>
          <a:p>
            <a:pPr algn="l" defTabSz="685800">
              <a:spcBef>
                <a:spcPts val="1350"/>
              </a:spcBef>
              <a:buClr>
                <a:srgbClr val="595959"/>
              </a:buClr>
            </a:pPr>
            <a:endParaRPr lang="ru-RU" sz="4000" b="1" dirty="0">
              <a:solidFill>
                <a:schemeClr val="tx1"/>
              </a:solidFill>
              <a:latin typeface="Arial"/>
              <a:ea typeface="+mn-ea"/>
              <a:cs typeface="Arial"/>
            </a:endParaRPr>
          </a:p>
        </p:txBody>
      </p:sp>
    </p:spTree>
    <p:extLst>
      <p:ext uri="{BB962C8B-B14F-4D97-AF65-F5344CB8AC3E}">
        <p14:creationId xmlns:p14="http://schemas.microsoft.com/office/powerpoint/2010/main" val="211723566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xmlns="" id="{6FDBC29A-CD02-8A4B-A371-19BB2054B008}"/>
              </a:ext>
            </a:extLst>
          </p:cNvPr>
          <p:cNvSpPr txBox="1">
            <a:spLocks/>
          </p:cNvSpPr>
          <p:nvPr/>
        </p:nvSpPr>
        <p:spPr>
          <a:xfrm>
            <a:off x="1851581" y="227036"/>
            <a:ext cx="7122599" cy="4623260"/>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rmAutofit fontScale="92500" lnSpcReduction="10000"/>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0" marR="0" lvl="0" indent="0" algn="l" defTabSz="685800" rtl="0" eaLnBrk="1" fontAlgn="auto" latinLnBrk="0" hangingPunct="0">
              <a:lnSpc>
                <a:spcPct val="100000"/>
              </a:lnSpc>
              <a:spcBef>
                <a:spcPts val="1350"/>
              </a:spcBef>
              <a:spcAft>
                <a:spcPts val="0"/>
              </a:spcAft>
              <a:buClr>
                <a:srgbClr val="595959"/>
              </a:buClr>
              <a:buSzTx/>
              <a:buFontTx/>
              <a:buNone/>
              <a:tabLst/>
              <a:defRPr/>
            </a:pPr>
            <a:r>
              <a:rPr kumimoji="0" lang="ru-RU" sz="3900" b="1" i="0" u="none" strike="noStrike" kern="0" cap="none" spc="0" normalizeH="0" baseline="0" noProof="0" dirty="0" smtClean="0">
                <a:ln>
                  <a:noFill/>
                </a:ln>
                <a:solidFill>
                  <a:srgbClr val="000000"/>
                </a:solidFill>
                <a:effectLst/>
                <a:uLnTx/>
                <a:uFillTx/>
                <a:latin typeface="Arial"/>
                <a:ea typeface="+mn-ea"/>
                <a:cs typeface="Arial"/>
                <a:sym typeface="Helvetica Neue"/>
              </a:rPr>
              <a:t>Припев: </a:t>
            </a:r>
          </a:p>
          <a:p>
            <a:pPr marL="0" marR="0" lvl="0" indent="0" algn="l" defTabSz="685800" rtl="0" eaLnBrk="1" fontAlgn="auto" latinLnBrk="0" hangingPunct="0">
              <a:lnSpc>
                <a:spcPct val="100000"/>
              </a:lnSpc>
              <a:spcBef>
                <a:spcPts val="1350"/>
              </a:spcBef>
              <a:spcAft>
                <a:spcPts val="0"/>
              </a:spcAft>
              <a:buClr>
                <a:srgbClr val="595959"/>
              </a:buClr>
              <a:buSzTx/>
              <a:buFontTx/>
              <a:buNone/>
              <a:tabLst/>
              <a:defRPr/>
            </a:pPr>
            <a:r>
              <a:rPr kumimoji="0" lang="ru-RU" sz="6000" b="1" i="0" u="none" strike="noStrike" kern="0" cap="none" spc="0" normalizeH="0" baseline="0" noProof="0" dirty="0" smtClean="0">
                <a:ln>
                  <a:noFill/>
                </a:ln>
                <a:solidFill>
                  <a:srgbClr val="000000"/>
                </a:solidFill>
                <a:effectLst/>
                <a:uLnTx/>
                <a:uFillTx/>
                <a:latin typeface="Arial"/>
                <a:ea typeface="+mn-ea"/>
                <a:cs typeface="Arial"/>
                <a:sym typeface="Helvetica Neue"/>
              </a:rPr>
              <a:t>Дух – Утешитель</a:t>
            </a:r>
            <a:r>
              <a:rPr kumimoji="0" lang="en-US" sz="6000" b="1" i="0" u="none" strike="noStrike" kern="0" cap="none" spc="0" normalizeH="0" baseline="0" noProof="0" dirty="0" smtClean="0">
                <a:ln>
                  <a:noFill/>
                </a:ln>
                <a:solidFill>
                  <a:srgbClr val="000000"/>
                </a:solidFill>
                <a:effectLst/>
                <a:uLnTx/>
                <a:uFillTx/>
                <a:latin typeface="Arial"/>
                <a:ea typeface="+mn-ea"/>
                <a:cs typeface="Arial"/>
                <a:sym typeface="Helvetica Neue"/>
              </a:rPr>
              <a:t>,</a:t>
            </a:r>
            <a:r>
              <a:rPr kumimoji="0" lang="ru-RU" sz="6000" b="1" i="0" u="none" strike="noStrike" kern="0" cap="none" spc="0" normalizeH="0" baseline="0" noProof="0" dirty="0" smtClean="0">
                <a:ln>
                  <a:noFill/>
                </a:ln>
                <a:solidFill>
                  <a:srgbClr val="000000"/>
                </a:solidFill>
                <a:effectLst/>
                <a:uLnTx/>
                <a:uFillTx/>
                <a:latin typeface="Arial"/>
                <a:ea typeface="+mn-ea"/>
                <a:cs typeface="Arial"/>
                <a:sym typeface="Helvetica Neue"/>
              </a:rPr>
              <a:t>  </a:t>
            </a:r>
          </a:p>
          <a:p>
            <a:pPr marL="0" marR="0" lvl="0" indent="0" algn="l" defTabSz="685800" rtl="0" eaLnBrk="1" fontAlgn="auto" latinLnBrk="0" hangingPunct="0">
              <a:lnSpc>
                <a:spcPct val="100000"/>
              </a:lnSpc>
              <a:spcBef>
                <a:spcPts val="1350"/>
              </a:spcBef>
              <a:spcAft>
                <a:spcPts val="0"/>
              </a:spcAft>
              <a:buClr>
                <a:srgbClr val="595959"/>
              </a:buClr>
              <a:buSzTx/>
              <a:buFontTx/>
              <a:buNone/>
              <a:tabLst/>
              <a:defRPr/>
            </a:pPr>
            <a:r>
              <a:rPr kumimoji="0" lang="ru-RU" sz="6000" b="1" i="0" u="none" strike="noStrike" kern="0" cap="none" spc="0" normalizeH="0" baseline="0" noProof="0" dirty="0" smtClean="0">
                <a:ln>
                  <a:noFill/>
                </a:ln>
                <a:solidFill>
                  <a:srgbClr val="000000"/>
                </a:solidFill>
                <a:effectLst/>
                <a:uLnTx/>
                <a:uFillTx/>
                <a:latin typeface="Arial"/>
                <a:ea typeface="+mn-ea"/>
                <a:cs typeface="Arial"/>
                <a:sym typeface="Helvetica Neue"/>
              </a:rPr>
              <a:t>	Вестник </a:t>
            </a:r>
            <a:r>
              <a:rPr kumimoji="0" lang="ru-RU" sz="6000" b="1" i="0" u="none" strike="noStrike" kern="0" cap="none" spc="0" normalizeH="0" baseline="0" noProof="0" dirty="0" smtClean="0">
                <a:ln>
                  <a:noFill/>
                </a:ln>
                <a:solidFill>
                  <a:srgbClr val="000000"/>
                </a:solidFill>
                <a:effectLst/>
                <a:uLnTx/>
                <a:uFillTx/>
                <a:latin typeface="Arial"/>
                <a:ea typeface="+mn-ea"/>
                <a:cs typeface="Arial"/>
                <a:sym typeface="Helvetica Neue"/>
              </a:rPr>
              <a:t>Небес</a:t>
            </a:r>
            <a:r>
              <a:rPr kumimoji="0" lang="en-US" sz="6000" b="1" i="0" u="none" strike="noStrike" kern="0" cap="none" spc="0" normalizeH="0" baseline="0" noProof="0" dirty="0" smtClean="0">
                <a:ln>
                  <a:noFill/>
                </a:ln>
                <a:solidFill>
                  <a:srgbClr val="000000"/>
                </a:solidFill>
                <a:effectLst/>
                <a:uLnTx/>
                <a:uFillTx/>
                <a:latin typeface="Arial"/>
                <a:ea typeface="+mn-ea"/>
                <a:cs typeface="Arial"/>
                <a:sym typeface="Helvetica Neue"/>
              </a:rPr>
              <a:t>,</a:t>
            </a:r>
            <a:r>
              <a:rPr kumimoji="0" lang="ru-RU" sz="6000" b="1" i="0" u="none" strike="noStrike" kern="0" cap="none" spc="0" normalizeH="0" baseline="0" noProof="0" dirty="0" smtClean="0">
                <a:ln>
                  <a:noFill/>
                </a:ln>
                <a:solidFill>
                  <a:srgbClr val="000000"/>
                </a:solidFill>
                <a:effectLst/>
                <a:uLnTx/>
                <a:uFillTx/>
                <a:latin typeface="Arial"/>
                <a:ea typeface="+mn-ea"/>
                <a:cs typeface="Arial"/>
                <a:sym typeface="Helvetica Neue"/>
              </a:rPr>
              <a:t> </a:t>
            </a:r>
          </a:p>
          <a:p>
            <a:pPr marL="0" marR="0" lvl="0" indent="0" algn="l" defTabSz="685800" rtl="0" eaLnBrk="1" fontAlgn="auto" latinLnBrk="0" hangingPunct="0">
              <a:lnSpc>
                <a:spcPct val="100000"/>
              </a:lnSpc>
              <a:spcBef>
                <a:spcPts val="1350"/>
              </a:spcBef>
              <a:spcAft>
                <a:spcPts val="0"/>
              </a:spcAft>
              <a:buClr>
                <a:srgbClr val="595959"/>
              </a:buClr>
              <a:buSzTx/>
              <a:buFontTx/>
              <a:buNone/>
              <a:tabLst/>
              <a:defRPr/>
            </a:pPr>
            <a:r>
              <a:rPr kumimoji="0" lang="ru-RU" sz="6000" b="1" i="0" u="none" strike="noStrike" kern="0" cap="none" spc="0" normalizeH="0" baseline="0" noProof="0" dirty="0" smtClean="0">
                <a:ln>
                  <a:noFill/>
                </a:ln>
                <a:solidFill>
                  <a:srgbClr val="000000"/>
                </a:solidFill>
                <a:effectLst/>
                <a:uLnTx/>
                <a:uFillTx/>
                <a:latin typeface="Arial"/>
                <a:ea typeface="+mn-ea"/>
                <a:cs typeface="Arial"/>
                <a:sym typeface="Helvetica Neue"/>
              </a:rPr>
              <a:t>Вечный хранитель </a:t>
            </a:r>
          </a:p>
          <a:p>
            <a:pPr marL="0" marR="0" lvl="0" indent="0" algn="l" defTabSz="685800" rtl="0" eaLnBrk="1" fontAlgn="auto" latinLnBrk="0" hangingPunct="0">
              <a:lnSpc>
                <a:spcPct val="100000"/>
              </a:lnSpc>
              <a:spcBef>
                <a:spcPts val="1350"/>
              </a:spcBef>
              <a:spcAft>
                <a:spcPts val="0"/>
              </a:spcAft>
              <a:buClr>
                <a:srgbClr val="595959"/>
              </a:buClr>
              <a:buSzTx/>
              <a:buFontTx/>
              <a:buNone/>
              <a:tabLst/>
              <a:defRPr/>
            </a:pPr>
            <a:r>
              <a:rPr kumimoji="0" lang="ru-RU" sz="6000" b="1" i="0" u="none" strike="noStrike" kern="0" cap="none" spc="0" normalizeH="0" baseline="0" noProof="0" dirty="0" smtClean="0">
                <a:ln>
                  <a:noFill/>
                </a:ln>
                <a:solidFill>
                  <a:srgbClr val="000000"/>
                </a:solidFill>
                <a:effectLst/>
                <a:uLnTx/>
                <a:uFillTx/>
                <a:latin typeface="Arial"/>
                <a:ea typeface="+mn-ea"/>
                <a:cs typeface="Arial"/>
                <a:sym typeface="Helvetica Neue"/>
              </a:rPr>
              <a:t>	Истины </a:t>
            </a:r>
            <a:r>
              <a:rPr kumimoji="0" lang="ru-RU" sz="6000" b="1" i="0" u="none" strike="noStrike" kern="0" cap="none" spc="0" normalizeH="0" baseline="0" noProof="0" dirty="0" smtClean="0">
                <a:ln>
                  <a:noFill/>
                </a:ln>
                <a:solidFill>
                  <a:srgbClr val="000000"/>
                </a:solidFill>
                <a:effectLst/>
                <a:uLnTx/>
                <a:uFillTx/>
                <a:latin typeface="Arial"/>
                <a:ea typeface="+mn-ea"/>
                <a:cs typeface="Arial"/>
                <a:sym typeface="Helvetica Neue"/>
              </a:rPr>
              <a:t>на земле</a:t>
            </a:r>
            <a:r>
              <a:rPr kumimoji="0" lang="en-US" sz="6000" b="1" i="0" u="none" strike="noStrike" kern="0" cap="none" spc="0" normalizeH="0" baseline="0" noProof="0" dirty="0" smtClean="0">
                <a:ln>
                  <a:noFill/>
                </a:ln>
                <a:solidFill>
                  <a:srgbClr val="000000"/>
                </a:solidFill>
                <a:effectLst/>
                <a:uLnTx/>
                <a:uFillTx/>
                <a:latin typeface="Arial"/>
                <a:ea typeface="+mn-ea"/>
                <a:cs typeface="Arial"/>
                <a:sym typeface="Helvetica Neue"/>
              </a:rPr>
              <a:t>,</a:t>
            </a:r>
            <a:r>
              <a:rPr kumimoji="0" lang="ru-RU" sz="6000" b="1" i="0" u="none" strike="noStrike" kern="0" cap="none" spc="0" normalizeH="0" baseline="0" noProof="0" dirty="0" smtClean="0">
                <a:ln>
                  <a:noFill/>
                </a:ln>
                <a:solidFill>
                  <a:srgbClr val="000000"/>
                </a:solidFill>
                <a:effectLst/>
                <a:uLnTx/>
                <a:uFillTx/>
                <a:latin typeface="Arial"/>
                <a:cs typeface="Arial"/>
                <a:sym typeface="Helvetica Neue"/>
              </a:rPr>
              <a:t> </a:t>
            </a:r>
            <a:endParaRPr kumimoji="0" lang="ru-RU" sz="6000" b="1" i="0" u="none" strike="noStrike" kern="0" cap="none" spc="0" normalizeH="0" baseline="0" noProof="0" dirty="0" smtClean="0">
              <a:ln>
                <a:noFill/>
              </a:ln>
              <a:solidFill>
                <a:srgbClr val="000000"/>
              </a:solidFill>
              <a:effectLst/>
              <a:uLnTx/>
              <a:uFillTx/>
              <a:latin typeface="Arial"/>
              <a:ea typeface="+mn-ea"/>
              <a:cs typeface="Arial"/>
              <a:sym typeface="Helvetica Neue"/>
            </a:endParaRPr>
          </a:p>
          <a:p>
            <a:pPr marL="0" marR="0" lvl="0" indent="0" algn="l" defTabSz="685800" rtl="0" eaLnBrk="1" fontAlgn="auto" latinLnBrk="0" hangingPunct="0">
              <a:lnSpc>
                <a:spcPct val="100000"/>
              </a:lnSpc>
              <a:spcBef>
                <a:spcPts val="1350"/>
              </a:spcBef>
              <a:spcAft>
                <a:spcPts val="0"/>
              </a:spcAft>
              <a:buClr>
                <a:srgbClr val="595959"/>
              </a:buClr>
              <a:buSzTx/>
              <a:buFontTx/>
              <a:buNone/>
              <a:tabLst/>
              <a:defRPr/>
            </a:pPr>
            <a:endParaRPr kumimoji="0" lang="ru-RU" sz="2475" b="1" i="0" u="none" strike="noStrike" kern="0" cap="none" spc="0" normalizeH="0" baseline="0" noProof="0" dirty="0">
              <a:ln>
                <a:noFill/>
              </a:ln>
              <a:solidFill>
                <a:srgbClr val="000000"/>
              </a:solidFill>
              <a:effectLst/>
              <a:uLnTx/>
              <a:uFillTx/>
              <a:latin typeface="Arial"/>
              <a:cs typeface="Arial"/>
              <a:sym typeface="Helvetica Neue"/>
            </a:endParaRPr>
          </a:p>
        </p:txBody>
      </p:sp>
    </p:spTree>
    <p:extLst>
      <p:ext uri="{BB962C8B-B14F-4D97-AF65-F5344CB8AC3E}">
        <p14:creationId xmlns:p14="http://schemas.microsoft.com/office/powerpoint/2010/main" val="336622871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xmlns="" id="{6FDBC29A-CD02-8A4B-A371-19BB2054B008}"/>
              </a:ext>
            </a:extLst>
          </p:cNvPr>
          <p:cNvSpPr txBox="1">
            <a:spLocks/>
          </p:cNvSpPr>
          <p:nvPr/>
        </p:nvSpPr>
        <p:spPr>
          <a:xfrm>
            <a:off x="2403566" y="431074"/>
            <a:ext cx="6296296" cy="4558937"/>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rmAutofit fontScale="40000" lnSpcReduction="20000"/>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0" marR="0" lvl="0" indent="0" algn="l" defTabSz="685800" rtl="0" eaLnBrk="1" fontAlgn="auto" latinLnBrk="0" hangingPunct="0">
              <a:lnSpc>
                <a:spcPct val="100000"/>
              </a:lnSpc>
              <a:spcBef>
                <a:spcPts val="1350"/>
              </a:spcBef>
              <a:spcAft>
                <a:spcPts val="0"/>
              </a:spcAft>
              <a:buClr>
                <a:srgbClr val="595959"/>
              </a:buClr>
              <a:buSzTx/>
              <a:buFontTx/>
              <a:buNone/>
              <a:tabLst/>
              <a:defRPr/>
            </a:pPr>
            <a:r>
              <a:rPr kumimoji="0" lang="ru-RU" sz="14000" b="1" i="0" u="none" strike="noStrike" kern="0" cap="none" spc="0" normalizeH="0" baseline="0" noProof="0" dirty="0" smtClean="0">
                <a:ln>
                  <a:noFill/>
                </a:ln>
                <a:solidFill>
                  <a:srgbClr val="000000"/>
                </a:solidFill>
                <a:effectLst/>
                <a:uLnTx/>
                <a:uFillTx/>
                <a:latin typeface="Arial"/>
                <a:cs typeface="Arial"/>
                <a:sym typeface="Helvetica Neue"/>
              </a:rPr>
              <a:t>Дар </a:t>
            </a:r>
            <a:r>
              <a:rPr kumimoji="0" lang="ru-RU" sz="14000" b="1" i="0" u="none" strike="noStrike" kern="0" cap="none" spc="0" normalizeH="0" baseline="0" noProof="0" dirty="0">
                <a:ln>
                  <a:noFill/>
                </a:ln>
                <a:solidFill>
                  <a:srgbClr val="000000"/>
                </a:solidFill>
                <a:effectLst/>
                <a:uLnTx/>
                <a:uFillTx/>
                <a:latin typeface="Arial"/>
                <a:cs typeface="Arial"/>
                <a:sym typeface="Helvetica Neue"/>
              </a:rPr>
              <a:t>благодати</a:t>
            </a:r>
            <a:r>
              <a:rPr kumimoji="0" lang="en-US" sz="14000" b="1" i="0" u="none" strike="noStrike" kern="0" cap="none" spc="0" normalizeH="0" baseline="0" noProof="0" dirty="0">
                <a:ln>
                  <a:noFill/>
                </a:ln>
                <a:solidFill>
                  <a:srgbClr val="000000"/>
                </a:solidFill>
                <a:effectLst/>
                <a:uLnTx/>
                <a:uFillTx/>
                <a:latin typeface="Arial"/>
                <a:cs typeface="Arial"/>
                <a:sym typeface="Helvetica Neue"/>
              </a:rPr>
              <a:t>,</a:t>
            </a:r>
            <a:r>
              <a:rPr kumimoji="0" lang="ru-RU" sz="14000" b="1" i="0" u="none" strike="noStrike" kern="0" cap="none" spc="0" normalizeH="0" baseline="0" noProof="0" dirty="0">
                <a:ln>
                  <a:noFill/>
                </a:ln>
                <a:solidFill>
                  <a:srgbClr val="000000"/>
                </a:solidFill>
                <a:effectLst/>
                <a:uLnTx/>
                <a:uFillTx/>
                <a:latin typeface="Arial"/>
                <a:cs typeface="Arial"/>
                <a:sym typeface="Helvetica Neue"/>
              </a:rPr>
              <a:t> </a:t>
            </a:r>
            <a:endParaRPr kumimoji="0" lang="ru-RU" sz="14000" b="1" i="0" u="none" strike="noStrike" kern="0" cap="none" spc="0" normalizeH="0" baseline="0" noProof="0" dirty="0">
              <a:ln>
                <a:noFill/>
              </a:ln>
              <a:solidFill>
                <a:srgbClr val="000000"/>
              </a:solidFill>
              <a:effectLst/>
              <a:uLnTx/>
              <a:uFillTx/>
              <a:latin typeface="Arial"/>
              <a:ea typeface="+mn-ea"/>
              <a:cs typeface="Arial"/>
              <a:sym typeface="Helvetica Neue"/>
            </a:endParaRPr>
          </a:p>
          <a:p>
            <a:pPr marL="0" marR="0" lvl="0" indent="0" algn="l" defTabSz="685800" rtl="0" eaLnBrk="1" fontAlgn="auto" latinLnBrk="0" hangingPunct="0">
              <a:lnSpc>
                <a:spcPct val="100000"/>
              </a:lnSpc>
              <a:spcBef>
                <a:spcPts val="1350"/>
              </a:spcBef>
              <a:spcAft>
                <a:spcPts val="0"/>
              </a:spcAft>
              <a:buClr>
                <a:srgbClr val="595959"/>
              </a:buClr>
              <a:buSzTx/>
              <a:buFontTx/>
              <a:buNone/>
              <a:tabLst/>
              <a:defRPr/>
            </a:pPr>
            <a:r>
              <a:rPr kumimoji="0" lang="ru-RU" sz="14000" b="1" i="0" u="none" strike="noStrike" kern="0" cap="none" spc="0" normalizeH="0" baseline="0" noProof="0" dirty="0" smtClean="0">
                <a:ln>
                  <a:noFill/>
                </a:ln>
                <a:solidFill>
                  <a:srgbClr val="000000"/>
                </a:solidFill>
                <a:effectLst/>
                <a:uLnTx/>
                <a:uFillTx/>
                <a:latin typeface="Arial"/>
                <a:cs typeface="Arial"/>
                <a:sym typeface="Helvetica Neue"/>
              </a:rPr>
              <a:t>Дух</a:t>
            </a:r>
            <a:r>
              <a:rPr kumimoji="0" lang="en-US" sz="14000" b="1" i="0" u="none" strike="noStrike" kern="0" cap="none" spc="0" normalizeH="0" baseline="0" noProof="0" dirty="0" smtClean="0">
                <a:ln>
                  <a:noFill/>
                </a:ln>
                <a:solidFill>
                  <a:srgbClr val="000000"/>
                </a:solidFill>
                <a:effectLst/>
                <a:uLnTx/>
                <a:uFillTx/>
                <a:latin typeface="Arial"/>
                <a:cs typeface="Arial"/>
                <a:sym typeface="Helvetica Neue"/>
              </a:rPr>
              <a:t> </a:t>
            </a:r>
            <a:r>
              <a:rPr kumimoji="0" lang="ru-RU" sz="14000" b="1" i="0" u="none" strike="noStrike" kern="0" cap="none" spc="0" normalizeH="0" baseline="0" noProof="0" dirty="0" smtClean="0">
                <a:ln>
                  <a:noFill/>
                </a:ln>
                <a:solidFill>
                  <a:srgbClr val="000000"/>
                </a:solidFill>
                <a:effectLst/>
                <a:uLnTx/>
                <a:uFillTx/>
                <a:latin typeface="Arial"/>
                <a:cs typeface="Arial"/>
                <a:sym typeface="Helvetica Neue"/>
              </a:rPr>
              <a:t>Божий</a:t>
            </a:r>
            <a:r>
              <a:rPr kumimoji="0" lang="en-US" sz="14000" b="1" i="0" u="none" strike="noStrike" kern="0" cap="none" spc="0" normalizeH="0" baseline="0" noProof="0" dirty="0" smtClean="0">
                <a:ln>
                  <a:noFill/>
                </a:ln>
                <a:solidFill>
                  <a:srgbClr val="000000"/>
                </a:solidFill>
                <a:effectLst/>
                <a:uLnTx/>
                <a:uFillTx/>
                <a:latin typeface="Arial"/>
                <a:cs typeface="Arial"/>
                <a:sym typeface="Helvetica Neue"/>
              </a:rPr>
              <a:t>,</a:t>
            </a:r>
            <a:endParaRPr kumimoji="0" lang="ru-RU" sz="14000" b="1" i="0" u="none" strike="noStrike" kern="0" cap="none" spc="0" normalizeH="0" baseline="0" noProof="0" dirty="0" smtClean="0">
              <a:ln>
                <a:noFill/>
              </a:ln>
              <a:solidFill>
                <a:srgbClr val="000000"/>
              </a:solidFill>
              <a:effectLst/>
              <a:uLnTx/>
              <a:uFillTx/>
              <a:latin typeface="Arial"/>
              <a:cs typeface="Arial"/>
              <a:sym typeface="Helvetica Neue"/>
            </a:endParaRPr>
          </a:p>
          <a:p>
            <a:pPr marL="0" marR="0" lvl="0" indent="0" algn="l" defTabSz="685800" rtl="0" eaLnBrk="1" fontAlgn="auto" latinLnBrk="0" hangingPunct="0">
              <a:lnSpc>
                <a:spcPct val="100000"/>
              </a:lnSpc>
              <a:spcBef>
                <a:spcPts val="1350"/>
              </a:spcBef>
              <a:spcAft>
                <a:spcPts val="0"/>
              </a:spcAft>
              <a:buClr>
                <a:srgbClr val="595959"/>
              </a:buClr>
              <a:buSzTx/>
              <a:buFontTx/>
              <a:buNone/>
              <a:tabLst/>
              <a:defRPr/>
            </a:pPr>
            <a:r>
              <a:rPr kumimoji="0" lang="ru-RU" sz="14000" b="1" i="0" u="none" strike="noStrike" kern="0" cap="none" spc="0" normalizeH="0" baseline="0" noProof="0" dirty="0" smtClean="0">
                <a:ln>
                  <a:noFill/>
                </a:ln>
                <a:solidFill>
                  <a:srgbClr val="000000"/>
                </a:solidFill>
                <a:effectLst/>
                <a:uLnTx/>
                <a:uFillTx/>
                <a:latin typeface="Arial"/>
                <a:cs typeface="Arial"/>
                <a:sym typeface="Helvetica Neue"/>
              </a:rPr>
              <a:t>Д</a:t>
            </a:r>
            <a:r>
              <a:rPr kumimoji="0" lang="ru-RU" sz="14000" b="1" i="0" u="none" strike="noStrike" kern="0" cap="none" spc="0" normalizeH="0" baseline="0" noProof="0" dirty="0" smtClean="0">
                <a:ln>
                  <a:noFill/>
                </a:ln>
                <a:solidFill>
                  <a:srgbClr val="000000"/>
                </a:solidFill>
                <a:effectLst/>
                <a:uLnTx/>
                <a:uFillTx/>
                <a:latin typeface="Arial"/>
                <a:ea typeface="+mn-ea"/>
                <a:cs typeface="Arial"/>
                <a:sym typeface="Helvetica Neue"/>
              </a:rPr>
              <a:t>ух Святой</a:t>
            </a:r>
            <a:r>
              <a:rPr kumimoji="0" lang="en-US" sz="14000" b="1" i="0" u="none" strike="noStrike" kern="0" cap="none" spc="0" normalizeH="0" baseline="0" noProof="0" dirty="0" smtClean="0">
                <a:ln>
                  <a:noFill/>
                </a:ln>
                <a:solidFill>
                  <a:srgbClr val="000000"/>
                </a:solidFill>
                <a:effectLst/>
                <a:uLnTx/>
                <a:uFillTx/>
                <a:latin typeface="Arial"/>
                <a:ea typeface="+mn-ea"/>
                <a:cs typeface="Arial"/>
                <a:sym typeface="Helvetica Neue"/>
              </a:rPr>
              <a:t>,</a:t>
            </a:r>
            <a:r>
              <a:rPr kumimoji="0" lang="ru-RU" sz="14000" b="1" i="0" u="none" strike="noStrike" kern="0" cap="none" spc="0" normalizeH="0" baseline="0" noProof="0" dirty="0" smtClean="0">
                <a:ln>
                  <a:noFill/>
                </a:ln>
                <a:solidFill>
                  <a:srgbClr val="000000"/>
                </a:solidFill>
                <a:effectLst/>
                <a:uLnTx/>
                <a:uFillTx/>
                <a:latin typeface="Arial"/>
                <a:ea typeface="+mn-ea"/>
                <a:cs typeface="Arial"/>
                <a:sym typeface="Helvetica Neue"/>
              </a:rPr>
              <a:t> </a:t>
            </a:r>
          </a:p>
          <a:p>
            <a:pPr marL="0" marR="0" lvl="0" indent="0" algn="l" defTabSz="685800" rtl="0" eaLnBrk="1" fontAlgn="auto" latinLnBrk="0" hangingPunct="0">
              <a:lnSpc>
                <a:spcPct val="100000"/>
              </a:lnSpc>
              <a:spcBef>
                <a:spcPts val="1350"/>
              </a:spcBef>
              <a:spcAft>
                <a:spcPts val="0"/>
              </a:spcAft>
              <a:buClr>
                <a:srgbClr val="595959"/>
              </a:buClr>
              <a:buSzTx/>
              <a:buFontTx/>
              <a:buNone/>
              <a:tabLst/>
              <a:defRPr/>
            </a:pPr>
            <a:endParaRPr kumimoji="0" lang="ru-RU" sz="12600" b="1" i="0" u="none" strike="noStrike" kern="0" cap="none" spc="0" normalizeH="0" baseline="0" noProof="0" dirty="0" smtClean="0">
              <a:ln>
                <a:noFill/>
              </a:ln>
              <a:solidFill>
                <a:srgbClr val="000000"/>
              </a:solidFill>
              <a:effectLst/>
              <a:uLnTx/>
              <a:uFillTx/>
              <a:latin typeface="Arial"/>
              <a:ea typeface="+mn-ea"/>
              <a:cs typeface="Arial"/>
              <a:sym typeface="Helvetica Neue"/>
            </a:endParaRPr>
          </a:p>
          <a:p>
            <a:pPr marL="0" marR="0" lvl="0" indent="0" algn="l" defTabSz="685800" rtl="0" eaLnBrk="1" fontAlgn="auto" latinLnBrk="0" hangingPunct="0">
              <a:lnSpc>
                <a:spcPct val="100000"/>
              </a:lnSpc>
              <a:spcBef>
                <a:spcPts val="1350"/>
              </a:spcBef>
              <a:spcAft>
                <a:spcPts val="0"/>
              </a:spcAft>
              <a:buClr>
                <a:srgbClr val="595959"/>
              </a:buClr>
              <a:buSzTx/>
              <a:buFontTx/>
              <a:buNone/>
              <a:tabLst/>
              <a:defRPr/>
            </a:pPr>
            <a:r>
              <a:rPr kumimoji="0" lang="ru-RU" sz="13500" b="1" i="0" u="none" strike="noStrike" kern="0" cap="none" spc="0" normalizeH="0" baseline="0" noProof="0" dirty="0" smtClean="0">
                <a:ln>
                  <a:noFill/>
                </a:ln>
                <a:solidFill>
                  <a:srgbClr val="000000"/>
                </a:solidFill>
                <a:effectLst/>
                <a:uLnTx/>
                <a:uFillTx/>
                <a:latin typeface="Arial"/>
                <a:ea typeface="+mn-ea"/>
                <a:cs typeface="Arial"/>
                <a:sym typeface="Helvetica Neue"/>
              </a:rPr>
              <a:t>      </a:t>
            </a:r>
          </a:p>
          <a:p>
            <a:pPr marL="0" marR="0" lvl="0" indent="0" algn="l" defTabSz="685800" rtl="0" eaLnBrk="1" fontAlgn="auto" latinLnBrk="0" hangingPunct="0">
              <a:lnSpc>
                <a:spcPct val="100000"/>
              </a:lnSpc>
              <a:spcBef>
                <a:spcPts val="1350"/>
              </a:spcBef>
              <a:spcAft>
                <a:spcPts val="0"/>
              </a:spcAft>
              <a:buClr>
                <a:srgbClr val="595959"/>
              </a:buClr>
              <a:buSzTx/>
              <a:buFontTx/>
              <a:buNone/>
              <a:tabLst/>
              <a:defRPr/>
            </a:pPr>
            <a:endParaRPr kumimoji="0" lang="ru-RU" sz="4400" b="1" i="0" u="none" strike="noStrike" kern="0" cap="none" spc="0" normalizeH="0" baseline="0" noProof="0" dirty="0">
              <a:ln>
                <a:noFill/>
              </a:ln>
              <a:solidFill>
                <a:srgbClr val="000000"/>
              </a:solidFill>
              <a:effectLst/>
              <a:uLnTx/>
              <a:uFillTx/>
              <a:latin typeface="Arial"/>
              <a:ea typeface="+mn-ea"/>
              <a:cs typeface="Arial"/>
              <a:sym typeface="Helvetica Neue"/>
            </a:endParaRPr>
          </a:p>
          <a:p>
            <a:pPr marL="0" marR="0" lvl="0" indent="0" algn="l" defTabSz="685800" rtl="0" eaLnBrk="1" fontAlgn="auto" latinLnBrk="0" hangingPunct="0">
              <a:lnSpc>
                <a:spcPct val="100000"/>
              </a:lnSpc>
              <a:spcBef>
                <a:spcPts val="1350"/>
              </a:spcBef>
              <a:spcAft>
                <a:spcPts val="0"/>
              </a:spcAft>
              <a:buClr>
                <a:srgbClr val="595959"/>
              </a:buClr>
              <a:buSzTx/>
              <a:buFontTx/>
              <a:buNone/>
              <a:tabLst/>
              <a:defRPr/>
            </a:pPr>
            <a:endParaRPr kumimoji="0" lang="ru-RU" sz="2475" b="1" i="0" u="none" strike="noStrike" kern="0" cap="none" spc="0" normalizeH="0" baseline="0" noProof="0" dirty="0">
              <a:ln>
                <a:noFill/>
              </a:ln>
              <a:solidFill>
                <a:srgbClr val="000000"/>
              </a:solidFill>
              <a:effectLst/>
              <a:uLnTx/>
              <a:uFillTx/>
              <a:latin typeface="Arial"/>
              <a:cs typeface="Arial"/>
              <a:sym typeface="Helvetica Neue"/>
            </a:endParaRPr>
          </a:p>
        </p:txBody>
      </p:sp>
    </p:spTree>
    <p:extLst>
      <p:ext uri="{BB962C8B-B14F-4D97-AF65-F5344CB8AC3E}">
        <p14:creationId xmlns:p14="http://schemas.microsoft.com/office/powerpoint/2010/main" val="251217916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xmlns="" id="{6FDBC29A-CD02-8A4B-A371-19BB2054B008}"/>
              </a:ext>
            </a:extLst>
          </p:cNvPr>
          <p:cNvSpPr txBox="1">
            <a:spLocks/>
          </p:cNvSpPr>
          <p:nvPr/>
        </p:nvSpPr>
        <p:spPr>
          <a:xfrm>
            <a:off x="2050869" y="431074"/>
            <a:ext cx="6800756" cy="4558937"/>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rmAutofit fontScale="25000" lnSpcReduction="20000"/>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0" marR="0" lvl="0" indent="0" algn="l" defTabSz="685800" rtl="0" eaLnBrk="1" fontAlgn="auto" latinLnBrk="0" hangingPunct="0">
              <a:lnSpc>
                <a:spcPct val="100000"/>
              </a:lnSpc>
              <a:spcBef>
                <a:spcPts val="1350"/>
              </a:spcBef>
              <a:spcAft>
                <a:spcPts val="0"/>
              </a:spcAft>
              <a:buClr>
                <a:srgbClr val="595959"/>
              </a:buClr>
              <a:buSzTx/>
              <a:buFontTx/>
              <a:buNone/>
              <a:tabLst/>
              <a:defRPr/>
            </a:pPr>
            <a:r>
              <a:rPr kumimoji="0" lang="ru-RU" sz="21600" b="1" i="0" u="none" strike="noStrike" kern="0" cap="none" spc="0" normalizeH="0" baseline="0" noProof="0" dirty="0" smtClean="0">
                <a:ln>
                  <a:noFill/>
                </a:ln>
                <a:solidFill>
                  <a:srgbClr val="000000"/>
                </a:solidFill>
                <a:effectLst/>
                <a:uLnTx/>
                <a:uFillTx/>
                <a:latin typeface="Arial"/>
                <a:ea typeface="+mn-ea"/>
                <a:cs typeface="Arial"/>
                <a:sym typeface="Helvetica Neue"/>
              </a:rPr>
              <a:t>Отрада средь </a:t>
            </a:r>
          </a:p>
          <a:p>
            <a:pPr lvl="2" algn="l" defTabSz="685800">
              <a:spcBef>
                <a:spcPts val="1350"/>
              </a:spcBef>
              <a:buClr>
                <a:srgbClr val="595959"/>
              </a:buClr>
              <a:defRPr/>
            </a:pPr>
            <a:r>
              <a:rPr lang="ru-RU" sz="21600" b="1" dirty="0">
                <a:latin typeface="Arial"/>
                <a:ea typeface="+mn-ea"/>
                <a:cs typeface="Arial"/>
              </a:rPr>
              <a:t>	</a:t>
            </a:r>
            <a:r>
              <a:rPr lang="ru-RU" sz="21600" b="1" dirty="0" smtClean="0">
                <a:latin typeface="Arial"/>
                <a:ea typeface="+mn-ea"/>
                <a:cs typeface="Arial"/>
              </a:rPr>
              <a:t>		</a:t>
            </a:r>
            <a:r>
              <a:rPr kumimoji="0" lang="ru-RU" sz="21600" b="1" i="0" u="none" strike="noStrike" kern="0" cap="none" spc="0" normalizeH="0" baseline="0" noProof="0" dirty="0" smtClean="0">
                <a:ln>
                  <a:noFill/>
                </a:ln>
                <a:solidFill>
                  <a:srgbClr val="000000"/>
                </a:solidFill>
                <a:effectLst/>
                <a:uLnTx/>
                <a:uFillTx/>
                <a:latin typeface="Arial"/>
                <a:ea typeface="+mn-ea"/>
                <a:cs typeface="Arial"/>
                <a:sym typeface="Helvetica Neue"/>
              </a:rPr>
              <a:t>Скорбей</a:t>
            </a:r>
            <a:r>
              <a:rPr kumimoji="0" lang="en-US" sz="21600" b="1" i="0" u="none" strike="noStrike" kern="0" cap="none" spc="0" normalizeH="0" baseline="0" noProof="0" dirty="0" smtClean="0">
                <a:ln>
                  <a:noFill/>
                </a:ln>
                <a:solidFill>
                  <a:srgbClr val="000000"/>
                </a:solidFill>
                <a:effectLst/>
                <a:uLnTx/>
                <a:uFillTx/>
                <a:latin typeface="Arial"/>
                <a:ea typeface="+mn-ea"/>
                <a:cs typeface="Arial"/>
                <a:sym typeface="Helvetica Neue"/>
              </a:rPr>
              <a:t>,</a:t>
            </a:r>
            <a:endParaRPr kumimoji="0" lang="ru-RU" sz="21600" b="1" i="0" u="none" strike="noStrike" kern="0" cap="none" spc="0" normalizeH="0" baseline="0" noProof="0" dirty="0" smtClean="0">
              <a:ln>
                <a:noFill/>
              </a:ln>
              <a:solidFill>
                <a:srgbClr val="000000"/>
              </a:solidFill>
              <a:effectLst/>
              <a:uLnTx/>
              <a:uFillTx/>
              <a:latin typeface="Arial"/>
              <a:ea typeface="+mn-ea"/>
              <a:cs typeface="Arial"/>
              <a:sym typeface="Helvetica Neue"/>
            </a:endParaRPr>
          </a:p>
          <a:p>
            <a:pPr marL="0" marR="0" lvl="0" indent="0" algn="l" defTabSz="685800" rtl="0" eaLnBrk="1" fontAlgn="auto" latinLnBrk="0" hangingPunct="0">
              <a:lnSpc>
                <a:spcPct val="100000"/>
              </a:lnSpc>
              <a:spcBef>
                <a:spcPts val="1350"/>
              </a:spcBef>
              <a:spcAft>
                <a:spcPts val="0"/>
              </a:spcAft>
              <a:buClr>
                <a:srgbClr val="595959"/>
              </a:buClr>
              <a:buSzTx/>
              <a:buFontTx/>
              <a:buNone/>
              <a:tabLst/>
              <a:defRPr/>
            </a:pPr>
            <a:r>
              <a:rPr kumimoji="0" lang="ru-RU" sz="21600" b="1" i="0" u="none" strike="noStrike" kern="0" cap="none" spc="0" normalizeH="0" baseline="0" noProof="0" dirty="0">
                <a:ln>
                  <a:noFill/>
                </a:ln>
                <a:solidFill>
                  <a:srgbClr val="000000"/>
                </a:solidFill>
                <a:effectLst/>
                <a:uLnTx/>
                <a:uFillTx/>
                <a:latin typeface="Arial"/>
                <a:cs typeface="Arial"/>
                <a:sym typeface="Helvetica Neue"/>
              </a:rPr>
              <a:t>Целительный </a:t>
            </a:r>
            <a:r>
              <a:rPr kumimoji="0" lang="ru-RU" sz="21600" b="1" i="0" u="none" strike="noStrike" kern="0" cap="none" spc="0" normalizeH="0" baseline="0" noProof="0" dirty="0" smtClean="0">
                <a:ln>
                  <a:noFill/>
                </a:ln>
                <a:solidFill>
                  <a:srgbClr val="000000"/>
                </a:solidFill>
                <a:effectLst/>
                <a:uLnTx/>
                <a:uFillTx/>
                <a:latin typeface="Arial"/>
                <a:cs typeface="Arial"/>
                <a:sym typeface="Helvetica Neue"/>
              </a:rPr>
              <a:t>елей</a:t>
            </a:r>
            <a:r>
              <a:rPr kumimoji="0" lang="en-US" sz="21600" b="1" i="0" u="none" strike="noStrike" kern="0" cap="none" spc="0" normalizeH="0" baseline="0" noProof="0" dirty="0">
                <a:ln>
                  <a:noFill/>
                </a:ln>
                <a:solidFill>
                  <a:srgbClr val="000000"/>
                </a:solidFill>
                <a:effectLst/>
                <a:uLnTx/>
                <a:uFillTx/>
                <a:latin typeface="Arial"/>
                <a:cs typeface="Arial"/>
                <a:sym typeface="Helvetica Neue"/>
              </a:rPr>
              <a:t>,</a:t>
            </a:r>
            <a:endParaRPr kumimoji="0" lang="ru-RU" sz="21600" b="1" i="0" u="none" strike="noStrike" kern="0" cap="none" spc="0" normalizeH="0" baseline="0" noProof="0" dirty="0">
              <a:ln>
                <a:noFill/>
              </a:ln>
              <a:solidFill>
                <a:srgbClr val="000000"/>
              </a:solidFill>
              <a:effectLst/>
              <a:uLnTx/>
              <a:uFillTx/>
              <a:latin typeface="Arial"/>
              <a:cs typeface="Arial"/>
              <a:sym typeface="Helvetica Neue"/>
            </a:endParaRPr>
          </a:p>
          <a:p>
            <a:pPr marL="0" marR="0" lvl="0" indent="0" algn="l" defTabSz="685800" rtl="0" eaLnBrk="1" fontAlgn="auto" latinLnBrk="0" hangingPunct="0">
              <a:lnSpc>
                <a:spcPct val="100000"/>
              </a:lnSpc>
              <a:spcBef>
                <a:spcPts val="1350"/>
              </a:spcBef>
              <a:spcAft>
                <a:spcPts val="0"/>
              </a:spcAft>
              <a:buClr>
                <a:srgbClr val="595959"/>
              </a:buClr>
              <a:buSzTx/>
              <a:buFontTx/>
              <a:buNone/>
              <a:tabLst/>
              <a:defRPr/>
            </a:pPr>
            <a:r>
              <a:rPr kumimoji="0" lang="ru-RU" sz="21600" b="1" i="0" u="none" strike="noStrike" kern="0" cap="none" spc="0" normalizeH="0" baseline="0" noProof="0" dirty="0">
                <a:ln>
                  <a:noFill/>
                </a:ln>
                <a:solidFill>
                  <a:srgbClr val="000000"/>
                </a:solidFill>
                <a:effectLst/>
                <a:uLnTx/>
                <a:uFillTx/>
                <a:latin typeface="Arial"/>
                <a:cs typeface="Arial"/>
                <a:sym typeface="Helvetica Neue"/>
              </a:rPr>
              <a:t>Свой дивный </a:t>
            </a:r>
            <a:r>
              <a:rPr kumimoji="0" lang="ru-RU" sz="21600" b="1" i="0" u="none" strike="noStrike" kern="0" cap="none" spc="0" normalizeH="0" baseline="0" noProof="0" dirty="0" smtClean="0">
                <a:ln>
                  <a:noFill/>
                </a:ln>
                <a:solidFill>
                  <a:srgbClr val="000000"/>
                </a:solidFill>
                <a:effectLst/>
                <a:uLnTx/>
                <a:uFillTx/>
                <a:latin typeface="Arial"/>
                <a:cs typeface="Arial"/>
                <a:sym typeface="Helvetica Neue"/>
              </a:rPr>
              <a:t>мир</a:t>
            </a:r>
          </a:p>
          <a:p>
            <a:pPr marL="0" marR="0" lvl="0" indent="0" algn="l" defTabSz="685800" rtl="0" eaLnBrk="1" fontAlgn="auto" latinLnBrk="0" hangingPunct="0">
              <a:lnSpc>
                <a:spcPct val="100000"/>
              </a:lnSpc>
              <a:spcBef>
                <a:spcPts val="1350"/>
              </a:spcBef>
              <a:spcAft>
                <a:spcPts val="0"/>
              </a:spcAft>
              <a:buClr>
                <a:srgbClr val="595959"/>
              </a:buClr>
              <a:buSzTx/>
              <a:buFontTx/>
              <a:buNone/>
              <a:tabLst/>
              <a:defRPr/>
            </a:pPr>
            <a:r>
              <a:rPr lang="ru-RU" sz="21600" b="1" dirty="0">
                <a:latin typeface="Arial"/>
                <a:cs typeface="Arial"/>
              </a:rPr>
              <a:t>	</a:t>
            </a:r>
            <a:r>
              <a:rPr lang="ru-RU" sz="21600" b="1" dirty="0" smtClean="0">
                <a:latin typeface="Arial"/>
                <a:cs typeface="Arial"/>
              </a:rPr>
              <a:t>		</a:t>
            </a:r>
            <a:r>
              <a:rPr kumimoji="0" lang="ru-RU" sz="21600" b="1" i="0" u="none" strike="noStrike" kern="0" cap="none" spc="0" normalizeH="0" baseline="0" noProof="0" dirty="0" smtClean="0">
                <a:ln>
                  <a:noFill/>
                </a:ln>
                <a:solidFill>
                  <a:srgbClr val="000000"/>
                </a:solidFill>
                <a:effectLst/>
                <a:uLnTx/>
                <a:uFillTx/>
                <a:latin typeface="Arial"/>
                <a:cs typeface="Arial"/>
                <a:sym typeface="Helvetica Neue"/>
              </a:rPr>
              <a:t>Излей</a:t>
            </a:r>
            <a:r>
              <a:rPr kumimoji="0" lang="ru-RU" sz="21600" b="1" i="0" u="none" strike="noStrike" kern="0" cap="none" spc="0" normalizeH="0" baseline="0" noProof="0" dirty="0" smtClean="0">
                <a:ln>
                  <a:noFill/>
                </a:ln>
                <a:solidFill>
                  <a:srgbClr val="000000"/>
                </a:solidFill>
                <a:effectLst/>
                <a:uLnTx/>
                <a:uFillTx/>
                <a:latin typeface="Arial"/>
                <a:cs typeface="Arial"/>
                <a:sym typeface="Helvetica Neue"/>
              </a:rPr>
              <a:t>.</a:t>
            </a:r>
          </a:p>
          <a:p>
            <a:pPr marL="0" marR="0" lvl="0" indent="0" algn="l" defTabSz="685800" rtl="0" eaLnBrk="1" fontAlgn="auto" latinLnBrk="0" hangingPunct="0">
              <a:lnSpc>
                <a:spcPct val="100000"/>
              </a:lnSpc>
              <a:spcBef>
                <a:spcPts val="1350"/>
              </a:spcBef>
              <a:spcAft>
                <a:spcPts val="0"/>
              </a:spcAft>
              <a:buClr>
                <a:srgbClr val="595959"/>
              </a:buClr>
              <a:buSzTx/>
              <a:buFontTx/>
              <a:buNone/>
              <a:tabLst/>
              <a:defRPr/>
            </a:pPr>
            <a:endParaRPr kumimoji="0" lang="en-US" sz="21600" b="1" i="0" u="none" strike="noStrike" kern="0" cap="none" spc="0" normalizeH="0" baseline="0" noProof="0" dirty="0">
              <a:ln>
                <a:noFill/>
              </a:ln>
              <a:solidFill>
                <a:srgbClr val="000000"/>
              </a:solidFill>
              <a:effectLst/>
              <a:uLnTx/>
              <a:uFillTx/>
              <a:latin typeface="Arial"/>
              <a:ea typeface="+mn-ea"/>
              <a:cs typeface="Arial"/>
              <a:sym typeface="Helvetica Neue"/>
            </a:endParaRPr>
          </a:p>
          <a:p>
            <a:pPr marL="0" marR="0" lvl="0" indent="0" algn="l" defTabSz="685800" rtl="0" eaLnBrk="1" fontAlgn="auto" latinLnBrk="0" hangingPunct="0">
              <a:lnSpc>
                <a:spcPct val="100000"/>
              </a:lnSpc>
              <a:spcBef>
                <a:spcPts val="1350"/>
              </a:spcBef>
              <a:spcAft>
                <a:spcPts val="0"/>
              </a:spcAft>
              <a:buClr>
                <a:srgbClr val="595959"/>
              </a:buClr>
              <a:buSzTx/>
              <a:buFontTx/>
              <a:buNone/>
              <a:tabLst/>
              <a:defRPr/>
            </a:pPr>
            <a:endParaRPr kumimoji="0" lang="ru-RU" sz="13500" b="1" i="0" u="none" strike="noStrike" kern="0" cap="none" spc="0" normalizeH="0" baseline="0" noProof="0" dirty="0" smtClean="0">
              <a:ln>
                <a:noFill/>
              </a:ln>
              <a:solidFill>
                <a:srgbClr val="000000"/>
              </a:solidFill>
              <a:effectLst/>
              <a:uLnTx/>
              <a:uFillTx/>
              <a:latin typeface="Arial"/>
              <a:ea typeface="+mn-ea"/>
              <a:cs typeface="Arial"/>
              <a:sym typeface="Helvetica Neue"/>
            </a:endParaRPr>
          </a:p>
          <a:p>
            <a:pPr marL="0" marR="0" lvl="0" indent="0" algn="l" defTabSz="685800" rtl="0" eaLnBrk="1" fontAlgn="auto" latinLnBrk="0" hangingPunct="0">
              <a:lnSpc>
                <a:spcPct val="100000"/>
              </a:lnSpc>
              <a:spcBef>
                <a:spcPts val="1350"/>
              </a:spcBef>
              <a:spcAft>
                <a:spcPts val="0"/>
              </a:spcAft>
              <a:buClr>
                <a:srgbClr val="595959"/>
              </a:buClr>
              <a:buSzTx/>
              <a:buFontTx/>
              <a:buNone/>
              <a:tabLst/>
              <a:defRPr/>
            </a:pPr>
            <a:r>
              <a:rPr kumimoji="0" lang="ru-RU" sz="13500" b="1" i="0" u="none" strike="noStrike" kern="0" cap="none" spc="0" normalizeH="0" baseline="0" noProof="0" dirty="0" smtClean="0">
                <a:ln>
                  <a:noFill/>
                </a:ln>
                <a:solidFill>
                  <a:srgbClr val="000000"/>
                </a:solidFill>
                <a:effectLst/>
                <a:uLnTx/>
                <a:uFillTx/>
                <a:latin typeface="Arial"/>
                <a:ea typeface="+mn-ea"/>
                <a:cs typeface="Arial"/>
                <a:sym typeface="Helvetica Neue"/>
              </a:rPr>
              <a:t>      </a:t>
            </a:r>
          </a:p>
          <a:p>
            <a:pPr marL="0" marR="0" lvl="0" indent="0" algn="l" defTabSz="685800" rtl="0" eaLnBrk="1" fontAlgn="auto" latinLnBrk="0" hangingPunct="0">
              <a:lnSpc>
                <a:spcPct val="100000"/>
              </a:lnSpc>
              <a:spcBef>
                <a:spcPts val="1350"/>
              </a:spcBef>
              <a:spcAft>
                <a:spcPts val="0"/>
              </a:spcAft>
              <a:buClr>
                <a:srgbClr val="595959"/>
              </a:buClr>
              <a:buSzTx/>
              <a:buFontTx/>
              <a:buNone/>
              <a:tabLst/>
              <a:defRPr/>
            </a:pPr>
            <a:endParaRPr kumimoji="0" lang="ru-RU" sz="4400" b="1" i="0" u="none" strike="noStrike" kern="0" cap="none" spc="0" normalizeH="0" baseline="0" noProof="0" dirty="0">
              <a:ln>
                <a:noFill/>
              </a:ln>
              <a:solidFill>
                <a:srgbClr val="000000"/>
              </a:solidFill>
              <a:effectLst/>
              <a:uLnTx/>
              <a:uFillTx/>
              <a:latin typeface="Arial"/>
              <a:ea typeface="+mn-ea"/>
              <a:cs typeface="Arial"/>
              <a:sym typeface="Helvetica Neue"/>
            </a:endParaRPr>
          </a:p>
          <a:p>
            <a:pPr marL="0" marR="0" lvl="0" indent="0" algn="l" defTabSz="685800" rtl="0" eaLnBrk="1" fontAlgn="auto" latinLnBrk="0" hangingPunct="0">
              <a:lnSpc>
                <a:spcPct val="100000"/>
              </a:lnSpc>
              <a:spcBef>
                <a:spcPts val="1350"/>
              </a:spcBef>
              <a:spcAft>
                <a:spcPts val="0"/>
              </a:spcAft>
              <a:buClr>
                <a:srgbClr val="595959"/>
              </a:buClr>
              <a:buSzTx/>
              <a:buFontTx/>
              <a:buNone/>
              <a:tabLst/>
              <a:defRPr/>
            </a:pPr>
            <a:endParaRPr kumimoji="0" lang="ru-RU" sz="2475" b="1" i="0" u="none" strike="noStrike" kern="0" cap="none" spc="0" normalizeH="0" baseline="0" noProof="0" dirty="0">
              <a:ln>
                <a:noFill/>
              </a:ln>
              <a:solidFill>
                <a:srgbClr val="000000"/>
              </a:solidFill>
              <a:effectLst/>
              <a:uLnTx/>
              <a:uFillTx/>
              <a:latin typeface="Arial"/>
              <a:cs typeface="Arial"/>
              <a:sym typeface="Helvetica Neue"/>
            </a:endParaRPr>
          </a:p>
        </p:txBody>
      </p:sp>
    </p:spTree>
    <p:extLst>
      <p:ext uri="{BB962C8B-B14F-4D97-AF65-F5344CB8AC3E}">
        <p14:creationId xmlns:p14="http://schemas.microsoft.com/office/powerpoint/2010/main" val="339676319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1175</TotalTime>
  <Words>83</Words>
  <Application>Microsoft Macintosh PowerPoint</Application>
  <PresentationFormat>On-screen Show (16:9)</PresentationFormat>
  <Paragraphs>45</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Терзи</dc:creator>
  <cp:lastModifiedBy>Yulia Lisovaya</cp:lastModifiedBy>
  <cp:revision>103</cp:revision>
  <dcterms:modified xsi:type="dcterms:W3CDTF">2020-10-21T22:17:41Z</dcterms:modified>
</cp:coreProperties>
</file>