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5" r:id="rId4"/>
    <p:sldId id="1048" r:id="rId5"/>
    <p:sldId id="1047" r:id="rId6"/>
    <p:sldId id="1049" r:id="rId7"/>
    <p:sldId id="1050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00000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998" y="476672"/>
            <a:ext cx="6616465" cy="23288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8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8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приди</a:t>
            </a:r>
            <a:r>
              <a:rPr lang="en-US" sz="8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>
              <a:lnSpc>
                <a:spcPct val="90000"/>
              </a:lnSpc>
            </a:pPr>
            <a:r>
              <a:rPr lang="en-US" sz="8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 Божий</a:t>
            </a:r>
            <a:endParaRPr lang="en-US" sz="8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66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приди</a:t>
            </a:r>
            <a:r>
              <a:rPr lang="en-US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Дух Божий</a:t>
            </a:r>
            <a:r>
              <a:rPr lang="en-US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храм души</a:t>
            </a:r>
            <a:r>
              <a:rPr lang="en-US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66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Успокой тревоги</a:t>
            </a:r>
            <a:r>
              <a:rPr lang="en-US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66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слёзы осуши.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40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рипев</a:t>
            </a:r>
            <a:r>
              <a:rPr lang="ru-RU" sz="4000" dirty="0" smtClean="0">
                <a:latin typeface="Arial"/>
                <a:cs typeface="Arial"/>
              </a:rPr>
              <a:t> </a:t>
            </a:r>
            <a:r>
              <a:rPr lang="ru-RU" sz="4000" dirty="0" smtClean="0">
                <a:solidFill>
                  <a:srgbClr val="0D1A2A"/>
                </a:solidFill>
                <a:latin typeface="Arial"/>
                <a:cs typeface="Arial"/>
              </a:rPr>
              <a:t>:</a:t>
            </a:r>
            <a:endParaRPr lang="en-US" sz="4000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Дух – Утешитель</a:t>
            </a:r>
            <a:r>
              <a:rPr lang="en-US" sz="6000" b="1" dirty="0" smtClean="0">
                <a:solidFill>
                  <a:srgbClr val="0D1A2A"/>
                </a:solidFill>
                <a:latin typeface="Arial"/>
                <a:cs typeface="Arial"/>
              </a:rPr>
              <a:t>,</a:t>
            </a:r>
            <a:endParaRPr lang="ru-RU" sz="60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            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Вестник 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Небес</a:t>
            </a:r>
            <a:r>
              <a:rPr lang="en-US" sz="6000" b="1" dirty="0" smtClean="0">
                <a:solidFill>
                  <a:srgbClr val="0D1A2A"/>
                </a:solidFill>
                <a:latin typeface="Arial"/>
                <a:cs typeface="Arial"/>
              </a:rPr>
              <a:t>,</a:t>
            </a:r>
            <a:endParaRPr lang="ru-RU" sz="60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Вечный хранитель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        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Истины </a:t>
            </a: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на земле</a:t>
            </a:r>
            <a:r>
              <a:rPr lang="en-US" sz="6000" b="1" dirty="0" smtClean="0">
                <a:solidFill>
                  <a:srgbClr val="0D1A2A"/>
                </a:solidFill>
                <a:latin typeface="Arial"/>
                <a:cs typeface="Arial"/>
              </a:rPr>
              <a:t>,</a:t>
            </a:r>
            <a:endParaRPr lang="ru-RU" sz="60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latin typeface="Arial"/>
                <a:cs typeface="Arial"/>
              </a:rPr>
              <a:t> </a:t>
            </a:r>
            <a:endParaRPr lang="en-US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en-US" sz="54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6"/>
            <a:ext cx="8892480" cy="617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48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ru-RU" sz="6000" b="1" dirty="0">
                <a:solidFill>
                  <a:srgbClr val="0D1A2A"/>
                </a:solidFill>
                <a:latin typeface="Arial"/>
                <a:cs typeface="Arial"/>
              </a:rPr>
              <a:t>Дар благодати</a:t>
            </a:r>
            <a:r>
              <a:rPr lang="en-US" sz="6000" b="1" dirty="0">
                <a:solidFill>
                  <a:srgbClr val="0D1A2A"/>
                </a:solidFill>
                <a:latin typeface="Arial"/>
                <a:cs typeface="Arial"/>
              </a:rPr>
              <a:t>,</a:t>
            </a:r>
            <a:r>
              <a:rPr lang="ru-RU" sz="6000" b="1" dirty="0">
                <a:solidFill>
                  <a:srgbClr val="0D1A2A"/>
                </a:solidFill>
                <a:latin typeface="Arial"/>
                <a:cs typeface="Arial"/>
              </a:rPr>
              <a:t> Дух 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ru-RU" sz="6000" b="1" dirty="0">
                <a:solidFill>
                  <a:srgbClr val="0D1A2A"/>
                </a:solidFill>
                <a:latin typeface="Arial"/>
                <a:cs typeface="Arial"/>
              </a:rPr>
              <a:t>    Божий</a:t>
            </a:r>
            <a:r>
              <a:rPr lang="en-US" sz="6000" b="1" dirty="0">
                <a:solidFill>
                  <a:srgbClr val="0D1A2A"/>
                </a:solidFill>
                <a:latin typeface="Arial"/>
                <a:cs typeface="Arial"/>
              </a:rPr>
              <a:t>,</a:t>
            </a:r>
            <a:r>
              <a:rPr lang="ru-RU" sz="6000" b="1" dirty="0">
                <a:solidFill>
                  <a:srgbClr val="0D1A2A"/>
                </a:solidFill>
                <a:latin typeface="Arial"/>
                <a:cs typeface="Arial"/>
              </a:rPr>
              <a:t> Дух Святой</a:t>
            </a:r>
            <a:r>
              <a:rPr lang="en-US" sz="6000" b="1" dirty="0">
                <a:solidFill>
                  <a:srgbClr val="0D1A2A"/>
                </a:solidFill>
                <a:latin typeface="Arial"/>
                <a:cs typeface="Arial"/>
              </a:rPr>
              <a:t>,</a:t>
            </a:r>
            <a:endParaRPr lang="ru-RU" sz="6000" b="1" dirty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5800" b="1" dirty="0" smtClean="0">
                <a:solidFill>
                  <a:srgbClr val="0D1A2A"/>
                </a:solidFill>
                <a:latin typeface="Arial"/>
                <a:cs typeface="Arial"/>
              </a:rPr>
              <a:t>Отрада средь скорбей</a:t>
            </a:r>
            <a:r>
              <a:rPr lang="en-US" sz="5800" b="1" dirty="0" smtClean="0">
                <a:solidFill>
                  <a:srgbClr val="0D1A2A"/>
                </a:solidFill>
                <a:latin typeface="Arial"/>
                <a:cs typeface="Arial"/>
              </a:rPr>
              <a:t>,</a:t>
            </a:r>
            <a:endParaRPr lang="ru-RU" sz="58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      целительный елей</a:t>
            </a:r>
            <a:r>
              <a:rPr lang="en-US" sz="6000" b="1" dirty="0" smtClean="0">
                <a:solidFill>
                  <a:srgbClr val="0D1A2A"/>
                </a:solidFill>
                <a:latin typeface="Arial"/>
                <a:cs typeface="Arial"/>
              </a:rPr>
              <a:t>,</a:t>
            </a:r>
            <a:endParaRPr lang="ru-RU" sz="6000" b="1" dirty="0" smtClean="0">
              <a:solidFill>
                <a:srgbClr val="0D1A2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Свой дивный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6000" b="1" dirty="0" smtClean="0">
                <a:solidFill>
                  <a:srgbClr val="0D1A2A"/>
                </a:solidFill>
                <a:latin typeface="Arial"/>
                <a:cs typeface="Arial"/>
              </a:rPr>
              <a:t>                     мир излей</a:t>
            </a:r>
            <a:r>
              <a:rPr lang="en-US" sz="6000" b="1" dirty="0" smtClean="0">
                <a:solidFill>
                  <a:srgbClr val="0D1A2A"/>
                </a:solidFill>
                <a:latin typeface="Arial"/>
                <a:cs typeface="Arial"/>
              </a:rPr>
              <a:t>.</a:t>
            </a:r>
            <a:endParaRPr lang="ru-RU" sz="6000" b="1" dirty="0" smtClean="0">
              <a:solidFill>
                <a:srgbClr val="0D1A2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66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Благодатным миром</a:t>
            </a:r>
          </a:p>
          <a:p>
            <a:pPr>
              <a:lnSpc>
                <a:spcPct val="90000"/>
              </a:lnSpc>
            </a:pP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освяти</a:t>
            </a:r>
            <a:r>
              <a:rPr lang="en-US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бурях и сомненьях</a:t>
            </a:r>
          </a:p>
          <a:p>
            <a:pPr>
              <a:lnSpc>
                <a:spcPct val="90000"/>
              </a:lnSpc>
            </a:pPr>
            <a:r>
              <a:rPr lang="ru-RU" sz="6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веру утверди.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4000" b="0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46546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рипев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5D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Дух – Утешитель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Вестник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Небес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Вечный хранитель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Истины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 земле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5D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54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0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 smtClean="0">
              <a:ln>
                <a:noFill/>
              </a:ln>
              <a:solidFill>
                <a:srgbClr val="46546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6"/>
            <a:ext cx="8892480" cy="617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Дар благодати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Дух 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Божий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Дух Святой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Отрада средь скорбей</a:t>
            </a:r>
            <a:r>
              <a:rPr kumimoji="0" lang="en-US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lang="ru-RU" sz="5800" b="1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целительный елей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Свой дивный</a:t>
            </a:r>
          </a:p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мир излей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1A2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D1A2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429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8507</TotalTime>
  <Words>123</Words>
  <Application>Microsoft Macintosh PowerPoint</Application>
  <PresentationFormat>On-screen Show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240</cp:revision>
  <dcterms:created xsi:type="dcterms:W3CDTF">2016-09-02T12:17:38Z</dcterms:created>
  <dcterms:modified xsi:type="dcterms:W3CDTF">2020-10-21T22:15:17Z</dcterms:modified>
</cp:coreProperties>
</file>