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44" r:id="rId3"/>
    <p:sldId id="1050" r:id="rId4"/>
    <p:sldId id="1045" r:id="rId5"/>
    <p:sldId id="1047" r:id="rId6"/>
    <p:sldId id="1051" r:id="rId7"/>
    <p:sldId id="1052" r:id="rId8"/>
    <p:sldId id="1046" r:id="rId9"/>
    <p:sldId id="1054" r:id="rId10"/>
    <p:sldId id="1053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00000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74" d="100"/>
          <a:sy n="74" d="100"/>
        </p:scale>
        <p:origin x="1236" y="5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8023" y="1238324"/>
            <a:ext cx="6832489" cy="13985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–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Первосвященник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Припев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Сокровенная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непостижимая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тайна спасения.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Совершенное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несокрушимое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 Святом святых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служение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5D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54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76672"/>
            <a:ext cx="9145016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в мир сошёл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нас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любовью объял.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благодати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во тьме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воссиял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76672"/>
            <a:ext cx="9145016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Явилась Правда</a:t>
            </a:r>
            <a:r>
              <a:rPr kumimoji="0" lang="en-US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для сердца отрада.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Истинной Божьей любви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проповедник</a:t>
            </a:r>
            <a:r>
              <a:rPr kumimoji="0" lang="en-US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Первосвященник.</a:t>
            </a:r>
            <a:endParaRPr kumimoji="0" lang="ru-RU" sz="54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600" dirty="0" smtClean="0">
                <a:solidFill>
                  <a:srgbClr val="0D1A2A"/>
                </a:solidFill>
                <a:latin typeface="Arial"/>
                <a:cs typeface="Arial"/>
              </a:rPr>
              <a:t>:</a:t>
            </a:r>
            <a:endParaRPr lang="en-US" sz="3600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Сокровенная</a:t>
            </a:r>
            <a:r>
              <a:rPr lang="en-US" sz="6000" b="1" dirty="0" smtClean="0">
                <a:solidFill>
                  <a:srgbClr val="0D1A2A"/>
                </a:solidFill>
                <a:latin typeface="Arial"/>
                <a:cs typeface="Arial"/>
              </a:rPr>
              <a:t>,</a:t>
            </a:r>
            <a:endParaRPr lang="ru-RU" sz="60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      непостижимая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      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     тайна 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спасения.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Совершенное</a:t>
            </a:r>
            <a:r>
              <a:rPr lang="en-US" sz="6000" b="1" dirty="0" smtClean="0">
                <a:solidFill>
                  <a:srgbClr val="0D1A2A"/>
                </a:solidFill>
                <a:latin typeface="Arial"/>
                <a:cs typeface="Arial"/>
              </a:rPr>
              <a:t>,</a:t>
            </a:r>
            <a:endParaRPr lang="ru-RU" sz="60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      несокрушимое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Во Святом святых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      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               служение</a:t>
            </a:r>
            <a:r>
              <a:rPr lang="en-US" sz="6000" b="1" dirty="0" smtClean="0">
                <a:solidFill>
                  <a:srgbClr val="0D1A2A"/>
                </a:solidFill>
                <a:latin typeface="Arial"/>
                <a:cs typeface="Arial"/>
              </a:rPr>
              <a:t>.</a:t>
            </a:r>
            <a:endParaRPr lang="ru-RU" sz="60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ru-RU" sz="54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latin typeface="Arial"/>
                <a:cs typeface="Arial"/>
              </a:rPr>
              <a:t> </a:t>
            </a:r>
            <a:endParaRPr lang="en-US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шёл</a:t>
            </a:r>
            <a:r>
              <a:rPr lang="en-US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невинный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под ношей</a:t>
            </a:r>
            <a:r>
              <a:rPr lang="en-US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креста</a:t>
            </a:r>
            <a:r>
              <a:rPr lang="en-US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вечную жизнь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отворяя врата.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Прости им</a:t>
            </a:r>
            <a:r>
              <a:rPr kumimoji="0" lang="en-US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Отче</a:t>
            </a:r>
            <a:r>
              <a:rPr kumimoji="0" lang="en-US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endParaRPr kumimoji="0" lang="ru-RU" sz="54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Мой подвиг окончен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Смерть победил Божий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ru-RU" sz="5400" b="1" i="0" u="none" strike="noStrike" kern="1200" cap="none" spc="-150" normalizeH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Сын и Наследник</a:t>
            </a:r>
            <a:r>
              <a:rPr kumimoji="0" lang="en-US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endParaRPr kumimoji="0" lang="ru-RU" sz="54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Первосвященник</a:t>
            </a:r>
            <a:r>
              <a:rPr kumimoji="0" lang="en-US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28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Припев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Сокровенная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непостижимая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тайна спасения.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Совершенное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несокрушимое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 Святом святых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служение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5D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54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Облёкшись в белый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пречистый хитон</a:t>
            </a:r>
            <a:r>
              <a:rPr lang="en-US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славе великой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предстал пред Отцом.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81068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 молит о каждом</a:t>
            </a:r>
            <a:r>
              <a:rPr kumimoji="0" lang="en-US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к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 Бога возжаждал</a:t>
            </a:r>
            <a:r>
              <a:rPr kumimoji="0" lang="en-US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54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Будь же прославлен</a:t>
            </a:r>
            <a:r>
              <a:rPr kumimoji="0" lang="en-US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Спаситель</a:t>
            </a:r>
            <a:r>
              <a:rPr kumimoji="0" lang="en-US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Посредник</a:t>
            </a:r>
            <a:r>
              <a:rPr kumimoji="0" lang="en-US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Первосвященник.</a:t>
            </a:r>
            <a:endParaRPr kumimoji="0" lang="en-US" sz="54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8487</TotalTime>
  <Words>176</Words>
  <Application>Microsoft Office PowerPoint</Application>
  <PresentationFormat>Экран (4:3)</PresentationFormat>
  <Paragraphs>59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Анна</cp:lastModifiedBy>
  <cp:revision>234</cp:revision>
  <dcterms:created xsi:type="dcterms:W3CDTF">2016-09-02T12:17:38Z</dcterms:created>
  <dcterms:modified xsi:type="dcterms:W3CDTF">2020-10-19T07:48:14Z</dcterms:modified>
</cp:coreProperties>
</file>