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44" r:id="rId3"/>
    <p:sldId id="1052" r:id="rId4"/>
    <p:sldId id="1053" r:id="rId5"/>
    <p:sldId id="1046" r:id="rId6"/>
    <p:sldId id="1058" r:id="rId7"/>
    <p:sldId id="1059" r:id="rId8"/>
    <p:sldId id="1045" r:id="rId9"/>
    <p:sldId id="1056" r:id="rId10"/>
    <p:sldId id="1057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026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19.10.20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1268760"/>
            <a:ext cx="6372199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</a:t>
            </a:r>
          </a:p>
          <a:p>
            <a:pPr>
              <a:lnSpc>
                <a:spcPct val="70000"/>
              </a:lnSpc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воскрес!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76672"/>
            <a:ext cx="9073008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воспрянут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и слава до небес!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воскрес! </a:t>
            </a: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ru-RU" sz="3200" b="1" i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воскрес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3200" b="1" i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 </a:t>
            </a:r>
            <a:endParaRPr lang="ru-RU" sz="3200" b="1" i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Он воскрес! </a:t>
            </a:r>
            <a:endParaRPr lang="ru-RU" sz="48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4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764704"/>
            <a:ext cx="9217024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тёмном гробу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ежал Мой </a:t>
            </a:r>
            <a:b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Искупитель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смертью </a:t>
            </a:r>
            <a:b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 попрал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мой.</a:t>
            </a:r>
          </a:p>
          <a:p>
            <a:pPr>
              <a:lnSpc>
                <a:spcPct val="90000"/>
              </a:lnSpc>
            </a:pPr>
            <a:r>
              <a:rPr lang="ru-RU" sz="2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76672"/>
            <a:ext cx="9217024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Гроб 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открывайте – </a:t>
            </a:r>
            <a:b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жив!</a:t>
            </a:r>
          </a:p>
          <a:p>
            <a:pPr>
              <a:lnSpc>
                <a:spcPct val="90000"/>
              </a:lnSpc>
            </a:pPr>
            <a:r>
              <a:rPr lang="ru-RU" sz="36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(Ведь 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жив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ru-RU" sz="3200" b="1" i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Совершил Бог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 из чудес</a:t>
            </a: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4800" b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(Ведь </a:t>
            </a:r>
            <a:r>
              <a:rPr lang="ru-RU" sz="3200" b="1" i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жив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ru-RU" sz="3200" b="1" i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 власть расторгнув,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 Христос воскрес!</a:t>
            </a:r>
          </a:p>
        </p:txBody>
      </p:sp>
    </p:spTree>
    <p:extLst>
      <p:ext uri="{BB962C8B-B14F-4D97-AF65-F5344CB8AC3E}">
        <p14:creationId xmlns:p14="http://schemas.microsoft.com/office/powerpoint/2010/main" val="161043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76672"/>
            <a:ext cx="9073008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воспрянут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и слава до небес!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воскрес! </a:t>
            </a: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ru-RU" sz="3200" b="1" i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воскрес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3200" b="1" i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 </a:t>
            </a:r>
            <a:endParaRPr lang="ru-RU" sz="3200" b="1" i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Он воскрес! </a:t>
            </a:r>
            <a:endParaRPr lang="ru-RU" sz="48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5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1340768"/>
            <a:ext cx="9073008" cy="50405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Смертный ад сокрушён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Жизнью нетленной;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Враг жизни побеждён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Смертью Христа.</a:t>
            </a:r>
          </a:p>
        </p:txBody>
      </p:sp>
    </p:spTree>
    <p:extLst>
      <p:ext uri="{BB962C8B-B14F-4D97-AF65-F5344CB8AC3E}">
        <p14:creationId xmlns:p14="http://schemas.microsoft.com/office/powerpoint/2010/main" val="158193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76672"/>
            <a:ext cx="9217024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Гроб 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открывайте – </a:t>
            </a:r>
            <a:b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жив!</a:t>
            </a:r>
          </a:p>
          <a:p>
            <a:pPr>
              <a:lnSpc>
                <a:spcPct val="90000"/>
              </a:lnSpc>
            </a:pPr>
            <a:r>
              <a:rPr lang="ru-RU" sz="36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(Ведь 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жив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ru-RU" sz="3200" b="1" i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Совершил Бог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 из чудес</a:t>
            </a: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4800" b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(Ведь </a:t>
            </a:r>
            <a:r>
              <a:rPr lang="ru-RU" sz="3200" b="1" i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жив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ru-RU" sz="3200" b="1" i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 власть расторгнув,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 Христос воскрес!</a:t>
            </a:r>
          </a:p>
        </p:txBody>
      </p:sp>
    </p:spTree>
    <p:extLst>
      <p:ext uri="{BB962C8B-B14F-4D97-AF65-F5344CB8AC3E}">
        <p14:creationId xmlns:p14="http://schemas.microsoft.com/office/powerpoint/2010/main" val="360804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76672"/>
            <a:ext cx="9073008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воспрянут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и слава до небес!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воскрес! </a:t>
            </a: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ru-RU" sz="3200" b="1" i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воскрес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3200" b="1" i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 </a:t>
            </a:r>
            <a:endParaRPr lang="ru-RU" sz="3200" b="1" i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Аллилуйя, Он воскрес! </a:t>
            </a:r>
            <a:endParaRPr lang="ru-RU" sz="48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4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412776"/>
            <a:ext cx="9145016" cy="49685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жизни нам открыл 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Спаситель</a:t>
            </a:r>
          </a:p>
          <a:p>
            <a:pPr>
              <a:lnSpc>
                <a:spcPct val="90000"/>
              </a:lnSpc>
            </a:pP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нам любовь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 Он,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4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 Господь.</a:t>
            </a:r>
            <a:endParaRPr lang="ru-RU" sz="54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6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76672"/>
            <a:ext cx="9217024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Гроб 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открывайте – </a:t>
            </a:r>
            <a:b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жив!</a:t>
            </a:r>
          </a:p>
          <a:p>
            <a:pPr>
              <a:lnSpc>
                <a:spcPct val="90000"/>
              </a:lnSpc>
            </a:pPr>
            <a:r>
              <a:rPr lang="ru-RU" sz="36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(Ведь 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жив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ru-RU" sz="3200" b="1" i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Совершил Бог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 из чудес</a:t>
            </a: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4800" b="1" spc="-15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(Ведь </a:t>
            </a:r>
            <a:r>
              <a:rPr lang="ru-RU" sz="3200" b="1" i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жив</a:t>
            </a:r>
            <a:r>
              <a:rPr lang="ru-RU" sz="3200" b="1" i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ru-RU" sz="3200" b="1" i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 власть расторгнув,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 Христос воскрес!</a:t>
            </a:r>
          </a:p>
        </p:txBody>
      </p:sp>
    </p:spTree>
    <p:extLst>
      <p:ext uri="{BB962C8B-B14F-4D97-AF65-F5344CB8AC3E}">
        <p14:creationId xmlns:p14="http://schemas.microsoft.com/office/powerpoint/2010/main" val="3608048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8474</TotalTime>
  <Words>93</Words>
  <Application>Microsoft Macintosh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235</cp:revision>
  <dcterms:created xsi:type="dcterms:W3CDTF">2016-09-02T12:17:38Z</dcterms:created>
  <dcterms:modified xsi:type="dcterms:W3CDTF">2020-10-19T12:19:42Z</dcterms:modified>
</cp:coreProperties>
</file>