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6" r:id="rId4"/>
    <p:sldId id="1049" r:id="rId5"/>
    <p:sldId id="1047" r:id="rId6"/>
    <p:sldId id="1050" r:id="rId7"/>
    <p:sldId id="105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17" d="100"/>
          <a:sy n="117" d="100"/>
        </p:scale>
        <p:origin x="-1752" y="-1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1440763"/>
            <a:ext cx="6876257" cy="198823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Спаситель</a:t>
            </a:r>
          </a:p>
          <a:p>
            <a:pPr>
              <a:lnSpc>
                <a:spcPct val="70000"/>
              </a:lnSpc>
            </a:pPr>
            <a:r>
              <a:rPr lang="ru-RU" sz="8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</a:t>
            </a:r>
            <a:endParaRPr lang="en-US" sz="8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11560" y="548680"/>
            <a:ext cx="8928992" cy="583264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Бог послал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вятого Сына,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назвали Иисус.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 земле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традал и умер,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Он воскрес,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 нас спасти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смертных уз.</a:t>
            </a:r>
            <a:endParaRPr lang="ru-RU" sz="48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096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764704"/>
            <a:ext cx="9073008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2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62464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>
                <a:srgbClr val="595959"/>
              </a:buClr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Припев: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Спаситель жив – 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нам дарит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				вечность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Спаситель жив – 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страх исчез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79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096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764704"/>
            <a:ext cx="9073008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2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62464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>
                <a:srgbClr val="595959"/>
              </a:buClr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Припев: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Я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знаю: Он – мой Искупитель,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жизнь моя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меет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смысл –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defTabSz="685800">
              <a:buClr>
                <a:srgbClr val="595959"/>
              </a:buClr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Христос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воскрес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4470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332656"/>
            <a:ext cx="9001000" cy="590465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Настанет день,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Придёт Спаситель,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Исчезнет зло,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даст покой.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Христос –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 Победитель!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наш жив! – </a:t>
            </a:r>
          </a:p>
          <a:p>
            <a:pPr>
              <a:lnSpc>
                <a:spcPct val="90000"/>
              </a:lnSpc>
            </a:pP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Надежда, Свет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4800" b="1" spc="-15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Путь домой.</a:t>
            </a:r>
            <a:endParaRPr lang="ru-RU" sz="48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096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764704"/>
            <a:ext cx="9073008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2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62464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>
                <a:srgbClr val="595959"/>
              </a:buClr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Припев: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Спаситель жив – 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Он нам дарит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				вечность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Спаситель жив – 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страх исчез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63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096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764704"/>
            <a:ext cx="9073008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2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624644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>
                <a:srgbClr val="595959"/>
              </a:buClr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Припев: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Я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знаю: Он – мой Искупитель,</a:t>
            </a: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жизнь моя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defTabSz="685800">
              <a:buClr>
                <a:srgbClr val="595959"/>
              </a:buClr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меет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смысл – </a:t>
            </a:r>
            <a:endParaRPr lang="ru-RU" sz="54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defTabSz="685800">
              <a:buClr>
                <a:srgbClr val="595959"/>
              </a:buClr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Христос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воскрес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81998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8453</TotalTime>
  <Words>116</Words>
  <Application>Microsoft Macintosh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2020-10-16T08:42:02Z</dcterms:modified>
</cp:coreProperties>
</file>