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2"/>
  </p:notesMasterIdLst>
  <p:sldIdLst>
    <p:sldId id="265" r:id="rId2"/>
    <p:sldId id="267" r:id="rId3"/>
    <p:sldId id="276" r:id="rId4"/>
    <p:sldId id="277" r:id="rId5"/>
    <p:sldId id="269" r:id="rId6"/>
    <p:sldId id="278" r:id="rId7"/>
    <p:sldId id="279" r:id="rId8"/>
    <p:sldId id="270" r:id="rId9"/>
    <p:sldId id="271" r:id="rId10"/>
    <p:sldId id="275" r:id="rId11"/>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 xmlns:p15="http://schemas.microsoft.com/office/powerpoint/2012/main">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882"/>
    <p:restoredTop sz="94353" autoAdjust="0"/>
  </p:normalViewPr>
  <p:slideViewPr>
    <p:cSldViewPr snapToGrid="0" snapToObjects="1">
      <p:cViewPr varScale="1">
        <p:scale>
          <a:sx n="181" d="100"/>
          <a:sy n="181" d="100"/>
        </p:scale>
        <p:origin x="-208" y="-104"/>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printerSettings" Target="printerSettings/printerSettings1.bin"/><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0679653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0679653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0679653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1094421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0679653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0679653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22405581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0679653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jpe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 xmlns:a16="http://schemas.microsoft.com/office/drawing/2014/main" id="{E4438512-FB30-8240-9BEE-8A05FE64B54F}"/>
              </a:ext>
            </a:extLst>
          </p:cNvPr>
          <p:cNvSpPr txBox="1">
            <a:spLocks/>
          </p:cNvSpPr>
          <p:nvPr/>
        </p:nvSpPr>
        <p:spPr>
          <a:xfrm>
            <a:off x="1941816" y="330917"/>
            <a:ext cx="5852741"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70000"/>
              </a:lnSpc>
              <a:buNone/>
              <a:defRPr sz="11100" b="1" i="0">
                <a:solidFill>
                  <a:srgbClr val="FEBF2E"/>
                </a:solidFill>
                <a:latin typeface="Calibri"/>
                <a:ea typeface="Calibri"/>
                <a:cs typeface="Calibri"/>
                <a:sym typeface="Calibri"/>
              </a:defRPr>
            </a:pPr>
            <a:r>
              <a:rPr lang="ru-RU" sz="4800" dirty="0">
                <a:solidFill>
                  <a:schemeClr val="tx1">
                    <a:lumMod val="95000"/>
                    <a:lumOff val="5000"/>
                  </a:schemeClr>
                </a:solidFill>
                <a:latin typeface="Arial" panose="020B0604020202020204" pitchFamily="34" charset="0"/>
                <a:ea typeface="Calibri"/>
                <a:cs typeface="Arial" panose="020B0604020202020204" pitchFamily="34" charset="0"/>
                <a:sym typeface="Calibri"/>
              </a:rPr>
              <a:t>Есть </a:t>
            </a:r>
            <a:r>
              <a:rPr lang="ru-RU" sz="4800" dirty="0" smtClean="0">
                <a:solidFill>
                  <a:schemeClr val="tx1">
                    <a:lumMod val="95000"/>
                    <a:lumOff val="5000"/>
                  </a:schemeClr>
                </a:solidFill>
                <a:latin typeface="Arial" panose="020B0604020202020204" pitchFamily="34" charset="0"/>
                <a:ea typeface="Calibri"/>
                <a:cs typeface="Arial" panose="020B0604020202020204" pitchFamily="34" charset="0"/>
                <a:sym typeface="Calibri"/>
              </a:rPr>
              <a:t>жизнь</a:t>
            </a:r>
            <a:br>
              <a:rPr lang="ru-RU" sz="4800" dirty="0" smtClean="0">
                <a:solidFill>
                  <a:schemeClr val="tx1">
                    <a:lumMod val="95000"/>
                    <a:lumOff val="5000"/>
                  </a:schemeClr>
                </a:solidFill>
                <a:latin typeface="Arial" panose="020B0604020202020204" pitchFamily="34" charset="0"/>
                <a:ea typeface="Calibri"/>
                <a:cs typeface="Arial" panose="020B0604020202020204" pitchFamily="34" charset="0"/>
                <a:sym typeface="Calibri"/>
              </a:rPr>
            </a:br>
            <a:r>
              <a:rPr lang="ru-RU" sz="4800" dirty="0" smtClean="0">
                <a:solidFill>
                  <a:schemeClr val="tx1">
                    <a:lumMod val="95000"/>
                    <a:lumOff val="5000"/>
                  </a:schemeClr>
                </a:solidFill>
                <a:latin typeface="Arial" panose="020B0604020202020204" pitchFamily="34" charset="0"/>
                <a:ea typeface="Calibri"/>
                <a:cs typeface="Arial" panose="020B0604020202020204" pitchFamily="34" charset="0"/>
                <a:sym typeface="Calibri"/>
              </a:rPr>
              <a:t>	и </a:t>
            </a:r>
            <a:r>
              <a:rPr lang="ru-RU" sz="4800" dirty="0">
                <a:solidFill>
                  <a:schemeClr val="tx1">
                    <a:lumMod val="95000"/>
                    <a:lumOff val="5000"/>
                  </a:schemeClr>
                </a:solidFill>
                <a:latin typeface="Arial" panose="020B0604020202020204" pitchFamily="34" charset="0"/>
                <a:ea typeface="Calibri"/>
                <a:cs typeface="Arial" panose="020B0604020202020204" pitchFamily="34" charset="0"/>
                <a:sym typeface="Calibri"/>
              </a:rPr>
              <a:t>во </a:t>
            </a:r>
            <a:r>
              <a:rPr lang="ru-RU" sz="4800" dirty="0" smtClean="0">
                <a:solidFill>
                  <a:schemeClr val="tx1">
                    <a:lumMod val="95000"/>
                    <a:lumOff val="5000"/>
                  </a:schemeClr>
                </a:solidFill>
                <a:latin typeface="Arial" panose="020B0604020202020204" pitchFamily="34" charset="0"/>
                <a:ea typeface="Calibri"/>
                <a:cs typeface="Arial" panose="020B0604020202020204" pitchFamily="34" charset="0"/>
                <a:sym typeface="Calibri"/>
              </a:rPr>
              <a:t>взгляде</a:t>
            </a:r>
            <a:br>
              <a:rPr lang="ru-RU" sz="4800" dirty="0" smtClean="0">
                <a:solidFill>
                  <a:schemeClr val="tx1">
                    <a:lumMod val="95000"/>
                    <a:lumOff val="5000"/>
                  </a:schemeClr>
                </a:solidFill>
                <a:latin typeface="Arial" panose="020B0604020202020204" pitchFamily="34" charset="0"/>
                <a:ea typeface="Calibri"/>
                <a:cs typeface="Arial" panose="020B0604020202020204" pitchFamily="34" charset="0"/>
                <a:sym typeface="Calibri"/>
              </a:rPr>
            </a:br>
            <a:r>
              <a:rPr lang="ru-RU" sz="4800" dirty="0" smtClean="0">
                <a:solidFill>
                  <a:schemeClr val="tx1">
                    <a:lumMod val="95000"/>
                    <a:lumOff val="5000"/>
                  </a:schemeClr>
                </a:solidFill>
                <a:latin typeface="Arial" panose="020B0604020202020204" pitchFamily="34" charset="0"/>
                <a:ea typeface="Calibri"/>
                <a:cs typeface="Arial" panose="020B0604020202020204" pitchFamily="34" charset="0"/>
                <a:sym typeface="Calibri"/>
              </a:rPr>
              <a:t>на </a:t>
            </a:r>
            <a:r>
              <a:rPr lang="ru-RU" sz="4800" dirty="0">
                <a:solidFill>
                  <a:schemeClr val="tx1">
                    <a:lumMod val="95000"/>
                    <a:lumOff val="5000"/>
                  </a:schemeClr>
                </a:solidFill>
                <a:latin typeface="Arial" panose="020B0604020202020204" pitchFamily="34" charset="0"/>
                <a:ea typeface="Calibri"/>
                <a:cs typeface="Arial" panose="020B0604020202020204" pitchFamily="34" charset="0"/>
                <a:sym typeface="Calibri"/>
              </a:rPr>
              <a:t>крест Христов</a:t>
            </a:r>
            <a:endParaRPr lang="bg-BG" sz="4800" b="1" dirty="0">
              <a:solidFill>
                <a:schemeClr val="tx1">
                  <a:lumMod val="95000"/>
                  <a:lumOff val="5000"/>
                </a:schemeClr>
              </a:solidFill>
              <a:latin typeface="Arial" panose="020B0604020202020204" pitchFamily="34" charset="0"/>
              <a:ea typeface="Calibri"/>
              <a:cs typeface="Arial" panose="020B0604020202020204" pitchFamily="34" charset="0"/>
              <a:sym typeface="Calibri"/>
            </a:endParaRP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6" name="Содержимое 2"/>
          <p:cNvSpPr txBox="1">
            <a:spLocks/>
          </p:cNvSpPr>
          <p:nvPr/>
        </p:nvSpPr>
        <p:spPr>
          <a:xfrm>
            <a:off x="1950531" y="113412"/>
            <a:ext cx="7639133" cy="4644516"/>
          </a:xfrm>
          <a:prstGeom prst="rect">
            <a:avLst/>
          </a:prstGeom>
        </p:spPr>
        <p:txBody>
          <a:bodyPr vert="horz" lIns="91436" tIns="45718" rIns="91436" bIns="45718" rtlCol="0">
            <a:noAutofit/>
          </a:bodyPr>
          <a:lstStyle/>
          <a:p>
            <a:pPr algn="l">
              <a:lnSpc>
                <a:spcPct val="90000"/>
              </a:lnSpc>
            </a:pPr>
            <a:r>
              <a:rPr lang="ru-RU" sz="3600" b="1" spc="-150" dirty="0" smtClean="0">
                <a:solidFill>
                  <a:schemeClr val="tx2">
                    <a:lumMod val="50000"/>
                  </a:schemeClr>
                </a:solidFill>
                <a:latin typeface="Arial"/>
                <a:cs typeface="Arial"/>
              </a:rPr>
              <a:t>Припев:</a:t>
            </a:r>
          </a:p>
          <a:p>
            <a:pPr algn="l">
              <a:lnSpc>
                <a:spcPct val="90000"/>
              </a:lnSpc>
            </a:pPr>
            <a:r>
              <a:rPr lang="ru-RU" sz="3600" b="1" spc="-150" dirty="0" smtClean="0">
                <a:solidFill>
                  <a:schemeClr val="tx2">
                    <a:lumMod val="50000"/>
                  </a:schemeClr>
                </a:solidFill>
                <a:latin typeface="Arial"/>
                <a:cs typeface="Arial"/>
              </a:rPr>
              <a:t>В </a:t>
            </a:r>
            <a:r>
              <a:rPr lang="ru-RU" sz="3600" b="1" spc="-150" dirty="0">
                <a:solidFill>
                  <a:schemeClr val="tx2">
                    <a:lumMod val="50000"/>
                  </a:schemeClr>
                </a:solidFill>
                <a:latin typeface="Arial"/>
                <a:cs typeface="Arial"/>
              </a:rPr>
              <a:t>нём </a:t>
            </a:r>
            <a:r>
              <a:rPr lang="ru-RU" sz="3600" b="1" spc="-150" dirty="0" smtClean="0">
                <a:solidFill>
                  <a:schemeClr val="tx2">
                    <a:lumMod val="50000"/>
                  </a:schemeClr>
                </a:solidFill>
                <a:latin typeface="Arial"/>
                <a:cs typeface="Arial"/>
              </a:rPr>
              <a:t>спасение</a:t>
            </a:r>
            <a:r>
              <a:rPr lang="ru-RU" sz="3800" b="1" spc="-150" dirty="0" smtClean="0">
                <a:solidFill>
                  <a:schemeClr val="tx2">
                    <a:lumMod val="50000"/>
                  </a:schemeClr>
                </a:solidFill>
                <a:latin typeface="Arial"/>
                <a:cs typeface="Arial"/>
              </a:rPr>
              <a:t/>
            </a:r>
            <a:br>
              <a:rPr lang="ru-RU" sz="3800" b="1" spc="-150" dirty="0" smtClean="0">
                <a:solidFill>
                  <a:schemeClr val="tx2">
                    <a:lumMod val="50000"/>
                  </a:schemeClr>
                </a:solidFill>
                <a:latin typeface="Arial"/>
                <a:cs typeface="Arial"/>
              </a:rPr>
            </a:br>
            <a:r>
              <a:rPr lang="ru-RU" sz="3800" b="1" spc="-150" dirty="0" smtClean="0">
                <a:solidFill>
                  <a:schemeClr val="tx2">
                    <a:lumMod val="50000"/>
                  </a:schemeClr>
                </a:solidFill>
                <a:latin typeface="Arial"/>
                <a:cs typeface="Arial"/>
              </a:rPr>
              <a:t>	</a:t>
            </a:r>
            <a:r>
              <a:rPr lang="ru-RU" sz="3800" b="1" spc="-150" dirty="0" smtClean="0">
                <a:solidFill>
                  <a:schemeClr val="tx2">
                    <a:lumMod val="50000"/>
                  </a:schemeClr>
                </a:solidFill>
                <a:latin typeface="Arial"/>
                <a:cs typeface="Arial"/>
              </a:rPr>
              <a:t>				</a:t>
            </a:r>
            <a:r>
              <a:rPr lang="ru-RU" sz="2800" b="1" i="1" spc="-150" dirty="0" smtClean="0">
                <a:solidFill>
                  <a:schemeClr val="tx2">
                    <a:lumMod val="50000"/>
                  </a:schemeClr>
                </a:solidFill>
                <a:latin typeface="Arial"/>
                <a:cs typeface="Arial"/>
              </a:rPr>
              <a:t>В </a:t>
            </a:r>
            <a:r>
              <a:rPr lang="ru-RU" sz="2800" b="1" i="1" spc="-150" dirty="0">
                <a:solidFill>
                  <a:schemeClr val="tx2">
                    <a:lumMod val="50000"/>
                  </a:schemeClr>
                </a:solidFill>
                <a:latin typeface="Arial"/>
                <a:cs typeface="Arial"/>
              </a:rPr>
              <a:t>нём спасение </a:t>
            </a:r>
          </a:p>
          <a:p>
            <a:pPr algn="l">
              <a:lnSpc>
                <a:spcPct val="90000"/>
              </a:lnSpc>
            </a:pPr>
            <a:r>
              <a:rPr lang="ru-RU" sz="3600" b="1" spc="-150" dirty="0" smtClean="0">
                <a:solidFill>
                  <a:schemeClr val="tx2">
                    <a:lumMod val="50000"/>
                  </a:schemeClr>
                </a:solidFill>
                <a:latin typeface="Arial"/>
                <a:cs typeface="Arial"/>
              </a:rPr>
              <a:t>Для </a:t>
            </a:r>
            <a:r>
              <a:rPr lang="ru-RU" sz="3600" b="1" spc="-150" dirty="0">
                <a:solidFill>
                  <a:schemeClr val="tx2">
                    <a:lumMod val="50000"/>
                  </a:schemeClr>
                </a:solidFill>
                <a:latin typeface="Arial"/>
                <a:cs typeface="Arial"/>
              </a:rPr>
              <a:t>всех, </a:t>
            </a:r>
            <a:r>
              <a:rPr lang="ru-RU" sz="3800" b="1" spc="-150" dirty="0" smtClean="0">
                <a:solidFill>
                  <a:schemeClr val="tx2">
                    <a:lumMod val="50000"/>
                  </a:schemeClr>
                </a:solidFill>
                <a:latin typeface="Arial"/>
                <a:cs typeface="Arial"/>
              </a:rPr>
              <a:t/>
            </a:r>
            <a:br>
              <a:rPr lang="ru-RU" sz="3800" b="1" spc="-150" dirty="0" smtClean="0">
                <a:solidFill>
                  <a:schemeClr val="tx2">
                    <a:lumMod val="50000"/>
                  </a:schemeClr>
                </a:solidFill>
                <a:latin typeface="Arial"/>
                <a:cs typeface="Arial"/>
              </a:rPr>
            </a:br>
            <a:r>
              <a:rPr lang="ru-RU" sz="3800" b="1" spc="-150" dirty="0" smtClean="0">
                <a:solidFill>
                  <a:schemeClr val="tx2">
                    <a:lumMod val="50000"/>
                  </a:schemeClr>
                </a:solidFill>
                <a:latin typeface="Arial"/>
                <a:cs typeface="Arial"/>
              </a:rPr>
              <a:t>	</a:t>
            </a:r>
            <a:r>
              <a:rPr lang="ru-RU" sz="3800" b="1" spc="-150" dirty="0" smtClean="0">
                <a:solidFill>
                  <a:schemeClr val="tx2">
                    <a:lumMod val="50000"/>
                  </a:schemeClr>
                </a:solidFill>
                <a:latin typeface="Arial"/>
                <a:cs typeface="Arial"/>
              </a:rPr>
              <a:t>				</a:t>
            </a:r>
            <a:r>
              <a:rPr lang="ru-RU" sz="2800" b="1" i="1" spc="-150" dirty="0" smtClean="0">
                <a:solidFill>
                  <a:schemeClr val="tx2">
                    <a:lumMod val="50000"/>
                  </a:schemeClr>
                </a:solidFill>
                <a:latin typeface="Arial"/>
                <a:cs typeface="Arial"/>
              </a:rPr>
              <a:t>Для </a:t>
            </a:r>
            <a:r>
              <a:rPr lang="ru-RU" sz="2800" b="1" i="1" spc="-150" dirty="0">
                <a:solidFill>
                  <a:schemeClr val="tx2">
                    <a:lumMod val="50000"/>
                  </a:schemeClr>
                </a:solidFill>
                <a:latin typeface="Arial"/>
                <a:cs typeface="Arial"/>
              </a:rPr>
              <a:t>всех</a:t>
            </a:r>
          </a:p>
          <a:p>
            <a:pPr algn="l">
              <a:lnSpc>
                <a:spcPct val="90000"/>
              </a:lnSpc>
            </a:pPr>
            <a:r>
              <a:rPr lang="ru-RU" sz="3600" b="1" spc="-150" dirty="0">
                <a:solidFill>
                  <a:schemeClr val="tx2">
                    <a:lumMod val="50000"/>
                  </a:schemeClr>
                </a:solidFill>
                <a:latin typeface="Arial"/>
                <a:cs typeface="Arial"/>
              </a:rPr>
              <a:t>Взглянь на крест, </a:t>
            </a:r>
            <a:r>
              <a:rPr lang="ru-RU" sz="3800" b="1" spc="-150" dirty="0">
                <a:solidFill>
                  <a:schemeClr val="tx2">
                    <a:lumMod val="50000"/>
                  </a:schemeClr>
                </a:solidFill>
                <a:latin typeface="Arial"/>
                <a:cs typeface="Arial"/>
              </a:rPr>
              <a:t/>
            </a:r>
            <a:br>
              <a:rPr lang="ru-RU" sz="3800" b="1" spc="-150" dirty="0">
                <a:solidFill>
                  <a:schemeClr val="tx2">
                    <a:lumMod val="50000"/>
                  </a:schemeClr>
                </a:solidFill>
                <a:latin typeface="Arial"/>
                <a:cs typeface="Arial"/>
              </a:rPr>
            </a:br>
            <a:r>
              <a:rPr lang="ru-RU" sz="3800" b="1" spc="-150" dirty="0" smtClean="0">
                <a:solidFill>
                  <a:schemeClr val="tx2">
                    <a:lumMod val="50000"/>
                  </a:schemeClr>
                </a:solidFill>
                <a:latin typeface="Arial"/>
                <a:cs typeface="Arial"/>
              </a:rPr>
              <a:t>					</a:t>
            </a:r>
            <a:r>
              <a:rPr lang="ru-RU" sz="2800" b="1" i="1" spc="-150" dirty="0" err="1" smtClean="0">
                <a:solidFill>
                  <a:schemeClr val="tx2">
                    <a:lumMod val="50000"/>
                  </a:schemeClr>
                </a:solidFill>
                <a:latin typeface="Arial"/>
                <a:cs typeface="Arial"/>
              </a:rPr>
              <a:t>Взглянь</a:t>
            </a:r>
            <a:r>
              <a:rPr lang="ru-RU" sz="2800" b="1" i="1" spc="-150" dirty="0" smtClean="0">
                <a:solidFill>
                  <a:schemeClr val="tx2">
                    <a:lumMod val="50000"/>
                  </a:schemeClr>
                </a:solidFill>
                <a:latin typeface="Arial"/>
                <a:cs typeface="Arial"/>
              </a:rPr>
              <a:t> </a:t>
            </a:r>
            <a:r>
              <a:rPr lang="ru-RU" sz="2800" b="1" i="1" spc="-150" dirty="0">
                <a:solidFill>
                  <a:schemeClr val="tx2">
                    <a:lumMod val="50000"/>
                  </a:schemeClr>
                </a:solidFill>
                <a:latin typeface="Arial"/>
                <a:cs typeface="Arial"/>
              </a:rPr>
              <a:t>на крест</a:t>
            </a:r>
            <a:r>
              <a:rPr lang="ru-RU" sz="3800" b="1" spc="-150" dirty="0">
                <a:solidFill>
                  <a:schemeClr val="tx2">
                    <a:lumMod val="50000"/>
                  </a:schemeClr>
                </a:solidFill>
                <a:latin typeface="Arial"/>
                <a:cs typeface="Arial"/>
              </a:rPr>
              <a:t/>
            </a:r>
            <a:br>
              <a:rPr lang="ru-RU" sz="3800" b="1" spc="-150" dirty="0">
                <a:solidFill>
                  <a:schemeClr val="tx2">
                    <a:lumMod val="50000"/>
                  </a:schemeClr>
                </a:solidFill>
                <a:latin typeface="Arial"/>
                <a:cs typeface="Arial"/>
              </a:rPr>
            </a:br>
            <a:r>
              <a:rPr lang="ru-RU" sz="3800" b="1" spc="-150" dirty="0" smtClean="0">
                <a:solidFill>
                  <a:schemeClr val="tx2">
                    <a:lumMod val="50000"/>
                  </a:schemeClr>
                </a:solidFill>
                <a:latin typeface="Arial"/>
                <a:cs typeface="Arial"/>
              </a:rPr>
              <a:t>	</a:t>
            </a:r>
            <a:r>
              <a:rPr lang="ru-RU" sz="3600" b="1" spc="-150" dirty="0" smtClean="0">
                <a:solidFill>
                  <a:schemeClr val="tx2">
                    <a:lumMod val="50000"/>
                  </a:schemeClr>
                </a:solidFill>
                <a:latin typeface="Arial"/>
                <a:cs typeface="Arial"/>
              </a:rPr>
              <a:t>Голгофский крест</a:t>
            </a:r>
            <a:r>
              <a:rPr lang="ru-RU" sz="3800" b="1" spc="-150" dirty="0">
                <a:solidFill>
                  <a:schemeClr val="tx2">
                    <a:lumMod val="50000"/>
                  </a:schemeClr>
                </a:solidFill>
                <a:latin typeface="Arial"/>
                <a:cs typeface="Arial"/>
              </a:rPr>
              <a:t/>
            </a:r>
            <a:br>
              <a:rPr lang="ru-RU" sz="3800" b="1" spc="-150" dirty="0">
                <a:solidFill>
                  <a:schemeClr val="tx2">
                    <a:lumMod val="50000"/>
                  </a:schemeClr>
                </a:solidFill>
                <a:latin typeface="Arial"/>
                <a:cs typeface="Arial"/>
              </a:rPr>
            </a:br>
            <a:r>
              <a:rPr lang="ru-RU" sz="3800" b="1" spc="-150" dirty="0" smtClean="0">
                <a:solidFill>
                  <a:schemeClr val="tx2">
                    <a:lumMod val="50000"/>
                  </a:schemeClr>
                </a:solidFill>
                <a:latin typeface="Arial"/>
                <a:cs typeface="Arial"/>
              </a:rPr>
              <a:t>					</a:t>
            </a:r>
            <a:r>
              <a:rPr lang="ru-RU" sz="2800" b="1" i="1" spc="-150" dirty="0" smtClean="0">
                <a:solidFill>
                  <a:schemeClr val="tx2">
                    <a:lumMod val="50000"/>
                  </a:schemeClr>
                </a:solidFill>
                <a:latin typeface="Arial"/>
                <a:cs typeface="Arial"/>
              </a:rPr>
              <a:t>Голгофский </a:t>
            </a:r>
            <a:r>
              <a:rPr lang="ru-RU" sz="2800" b="1" i="1" spc="-150" dirty="0" smtClean="0">
                <a:solidFill>
                  <a:schemeClr val="tx2">
                    <a:lumMod val="50000"/>
                  </a:schemeClr>
                </a:solidFill>
                <a:latin typeface="Arial"/>
                <a:cs typeface="Arial"/>
              </a:rPr>
              <a:t>крест</a:t>
            </a:r>
            <a:r>
              <a:rPr lang="ru-RU" sz="2800" b="1" spc="-150" dirty="0" smtClean="0">
                <a:solidFill>
                  <a:schemeClr val="tx2">
                    <a:lumMod val="50000"/>
                  </a:schemeClr>
                </a:solidFill>
                <a:latin typeface="Arial"/>
                <a:cs typeface="Arial"/>
              </a:rPr>
              <a:t>.</a:t>
            </a:r>
            <a:endParaRPr lang="ru-RU" sz="2800" b="1" spc="-150" dirty="0">
              <a:solidFill>
                <a:schemeClr val="tx2">
                  <a:lumMod val="50000"/>
                </a:schemeClr>
              </a:solidFill>
              <a:latin typeface="Arial"/>
              <a:cs typeface="Arial"/>
            </a:endParaRPr>
          </a:p>
        </p:txBody>
      </p:sp>
    </p:spTree>
    <p:extLst>
      <p:ext uri="{BB962C8B-B14F-4D97-AF65-F5344CB8AC3E}">
        <p14:creationId xmlns:p14="http://schemas.microsoft.com/office/powerpoint/2010/main" val="1323988704"/>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2"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986329" y="398018"/>
            <a:ext cx="7191192" cy="3972592"/>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90000"/>
              </a:lnSpc>
              <a:buClr>
                <a:srgbClr val="595959"/>
              </a:buClr>
            </a:pPr>
            <a:r>
              <a:rPr lang="ru-RU" sz="3800" b="1" dirty="0">
                <a:latin typeface="Arial"/>
                <a:cs typeface="Arial"/>
              </a:rPr>
              <a:t>Есть жизнь и во взгляде </a:t>
            </a:r>
            <a:br>
              <a:rPr lang="ru-RU" sz="3800" b="1" dirty="0">
                <a:latin typeface="Arial"/>
                <a:cs typeface="Arial"/>
              </a:rPr>
            </a:br>
            <a:r>
              <a:rPr lang="ru-RU" sz="3800" b="1" dirty="0" smtClean="0">
                <a:latin typeface="Arial"/>
                <a:cs typeface="Arial"/>
              </a:rPr>
              <a:t>На </a:t>
            </a:r>
            <a:r>
              <a:rPr lang="ru-RU" sz="3800" b="1" dirty="0">
                <a:latin typeface="Arial"/>
                <a:cs typeface="Arial"/>
              </a:rPr>
              <a:t>крест Христов,</a:t>
            </a:r>
          </a:p>
          <a:p>
            <a:pPr algn="l" defTabSz="685800">
              <a:lnSpc>
                <a:spcPct val="90000"/>
              </a:lnSpc>
              <a:buClr>
                <a:srgbClr val="595959"/>
              </a:buClr>
            </a:pPr>
            <a:r>
              <a:rPr lang="ru-RU" sz="3800" b="1" dirty="0">
                <a:latin typeface="Arial"/>
                <a:cs typeface="Arial"/>
              </a:rPr>
              <a:t>Там лишь прощенье </a:t>
            </a:r>
            <a:endParaRPr lang="ru-RU" sz="3800" b="1" dirty="0" smtClean="0">
              <a:latin typeface="Arial"/>
              <a:cs typeface="Arial"/>
            </a:endParaRPr>
          </a:p>
          <a:p>
            <a:pPr algn="l" defTabSz="685800">
              <a:lnSpc>
                <a:spcPct val="90000"/>
              </a:lnSpc>
              <a:buClr>
                <a:srgbClr val="595959"/>
              </a:buClr>
            </a:pPr>
            <a:r>
              <a:rPr lang="ru-RU" sz="3800" b="1" dirty="0">
                <a:latin typeface="Arial"/>
                <a:cs typeface="Arial"/>
              </a:rPr>
              <a:t>В</a:t>
            </a:r>
            <a:r>
              <a:rPr lang="ru-RU" sz="3800" b="1" dirty="0" smtClean="0">
                <a:latin typeface="Arial"/>
                <a:cs typeface="Arial"/>
              </a:rPr>
              <a:t>сех </a:t>
            </a:r>
            <a:r>
              <a:rPr lang="ru-RU" sz="3800" b="1" dirty="0">
                <a:latin typeface="Arial"/>
                <a:cs typeface="Arial"/>
              </a:rPr>
              <a:t>грехов,</a:t>
            </a:r>
          </a:p>
          <a:p>
            <a:pPr algn="l" defTabSz="685800">
              <a:lnSpc>
                <a:spcPct val="90000"/>
              </a:lnSpc>
              <a:buClr>
                <a:srgbClr val="595959"/>
              </a:buClr>
            </a:pPr>
            <a:r>
              <a:rPr lang="ru-RU" sz="3800" b="1" dirty="0">
                <a:latin typeface="Arial"/>
                <a:cs typeface="Arial"/>
              </a:rPr>
              <a:t>Всё, что земное, </a:t>
            </a:r>
            <a:endParaRPr lang="ru-RU" sz="3800" b="1" dirty="0" smtClean="0">
              <a:latin typeface="Arial"/>
              <a:cs typeface="Arial"/>
            </a:endParaRPr>
          </a:p>
          <a:p>
            <a:pPr algn="l" defTabSz="685800">
              <a:lnSpc>
                <a:spcPct val="90000"/>
              </a:lnSpc>
              <a:buClr>
                <a:srgbClr val="595959"/>
              </a:buClr>
            </a:pPr>
            <a:r>
              <a:rPr lang="ru-RU" sz="3800" b="1" dirty="0">
                <a:latin typeface="Arial"/>
                <a:cs typeface="Arial"/>
              </a:rPr>
              <a:t>С</a:t>
            </a:r>
            <a:r>
              <a:rPr lang="ru-RU" sz="3800" b="1" dirty="0" smtClean="0">
                <a:latin typeface="Arial"/>
                <a:cs typeface="Arial"/>
              </a:rPr>
              <a:t>отлеет </a:t>
            </a:r>
            <a:r>
              <a:rPr lang="ru-RU" sz="3800" b="1" dirty="0">
                <a:latin typeface="Arial"/>
                <a:cs typeface="Arial"/>
              </a:rPr>
              <a:t>в прах,</a:t>
            </a:r>
          </a:p>
          <a:p>
            <a:pPr algn="l" defTabSz="685800">
              <a:lnSpc>
                <a:spcPct val="90000"/>
              </a:lnSpc>
              <a:buClr>
                <a:srgbClr val="595959"/>
              </a:buClr>
            </a:pPr>
            <a:r>
              <a:rPr lang="ru-RU" sz="3800" b="1" dirty="0">
                <a:latin typeface="Arial"/>
                <a:cs typeface="Arial"/>
              </a:rPr>
              <a:t>Но крест даст </a:t>
            </a:r>
            <a:r>
              <a:rPr lang="ru-RU" sz="3800" b="1" dirty="0" smtClean="0">
                <a:latin typeface="Arial"/>
                <a:cs typeface="Arial"/>
              </a:rPr>
              <a:t/>
            </a:r>
            <a:br>
              <a:rPr lang="ru-RU" sz="3800" b="1" dirty="0" smtClean="0">
                <a:latin typeface="Arial"/>
                <a:cs typeface="Arial"/>
              </a:rPr>
            </a:br>
            <a:r>
              <a:rPr lang="ru-RU" sz="3800" b="1" dirty="0" smtClean="0">
                <a:latin typeface="Arial"/>
                <a:cs typeface="Arial"/>
              </a:rPr>
              <a:t>Сокровище </a:t>
            </a:r>
            <a:r>
              <a:rPr lang="ru-RU" sz="3800" b="1" dirty="0">
                <a:latin typeface="Arial"/>
                <a:cs typeface="Arial"/>
              </a:rPr>
              <a:t>в небесах.</a:t>
            </a:r>
          </a:p>
        </p:txBody>
      </p:sp>
    </p:spTree>
    <p:extLst>
      <p:ext uri="{BB962C8B-B14F-4D97-AF65-F5344CB8AC3E}">
        <p14:creationId xmlns:p14="http://schemas.microsoft.com/office/powerpoint/2010/main" val="2940262524"/>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6" name="Содержимое 2"/>
          <p:cNvSpPr txBox="1">
            <a:spLocks/>
          </p:cNvSpPr>
          <p:nvPr/>
        </p:nvSpPr>
        <p:spPr>
          <a:xfrm>
            <a:off x="1943516" y="127446"/>
            <a:ext cx="7625100" cy="4644516"/>
          </a:xfrm>
          <a:prstGeom prst="rect">
            <a:avLst/>
          </a:prstGeom>
        </p:spPr>
        <p:txBody>
          <a:bodyPr vert="horz" lIns="91436" tIns="45718" rIns="91436" bIns="45718" rtlCol="0">
            <a:noAutofit/>
          </a:bodyPr>
          <a:lstStyle/>
          <a:p>
            <a:pPr algn="l">
              <a:lnSpc>
                <a:spcPct val="90000"/>
              </a:lnSpc>
            </a:pPr>
            <a:r>
              <a:rPr lang="ru-RU" sz="3600" b="1" spc="-150" dirty="0" smtClean="0">
                <a:solidFill>
                  <a:schemeClr val="tx2">
                    <a:lumMod val="50000"/>
                  </a:schemeClr>
                </a:solidFill>
                <a:latin typeface="Arial" panose="020B0604020202020204" pitchFamily="34" charset="0"/>
                <a:cs typeface="Arial" panose="020B0604020202020204" pitchFamily="34" charset="0"/>
              </a:rPr>
              <a:t>Припев:</a:t>
            </a:r>
          </a:p>
          <a:p>
            <a:pPr algn="l">
              <a:lnSpc>
                <a:spcPct val="90000"/>
              </a:lnSpc>
            </a:pPr>
            <a:r>
              <a:rPr lang="ru-RU" sz="3600" b="1" spc="-150" dirty="0" err="1" smtClean="0">
                <a:solidFill>
                  <a:schemeClr val="tx2">
                    <a:lumMod val="50000"/>
                  </a:schemeClr>
                </a:solidFill>
                <a:latin typeface="Arial" panose="020B0604020202020204" pitchFamily="34" charset="0"/>
                <a:cs typeface="Arial" panose="020B0604020202020204" pitchFamily="34" charset="0"/>
              </a:rPr>
              <a:t>Взглянь</a:t>
            </a:r>
            <a:r>
              <a:rPr lang="ru-RU" sz="3600" b="1" spc="-150" dirty="0" smtClean="0">
                <a:solidFill>
                  <a:schemeClr val="tx2">
                    <a:lumMod val="50000"/>
                  </a:schemeClr>
                </a:solidFill>
                <a:latin typeface="Arial" panose="020B0604020202020204" pitchFamily="34" charset="0"/>
                <a:cs typeface="Arial" panose="020B0604020202020204" pitchFamily="34" charset="0"/>
              </a:rPr>
              <a:t> </a:t>
            </a:r>
            <a:r>
              <a:rPr lang="ru-RU" sz="3600" b="1" spc="-150" dirty="0">
                <a:solidFill>
                  <a:schemeClr val="tx2">
                    <a:lumMod val="50000"/>
                  </a:schemeClr>
                </a:solidFill>
                <a:latin typeface="Arial" panose="020B0604020202020204" pitchFamily="34" charset="0"/>
                <a:cs typeface="Arial" panose="020B0604020202020204" pitchFamily="34" charset="0"/>
              </a:rPr>
              <a:t>на крест, </a:t>
            </a:r>
            <a:endParaRPr lang="ru-RU" sz="3600" b="1" spc="-150" dirty="0" smtClean="0">
              <a:solidFill>
                <a:schemeClr val="tx2">
                  <a:lumMod val="50000"/>
                </a:schemeClr>
              </a:solidFill>
              <a:latin typeface="Arial" panose="020B0604020202020204" pitchFamily="34" charset="0"/>
              <a:cs typeface="Arial" panose="020B0604020202020204" pitchFamily="34" charset="0"/>
            </a:endParaRPr>
          </a:p>
          <a:p>
            <a:pPr algn="l">
              <a:lnSpc>
                <a:spcPct val="90000"/>
              </a:lnSpc>
            </a:pPr>
            <a:r>
              <a:rPr lang="ru-RU" sz="3600" b="1" i="1" spc="-150" dirty="0" smtClean="0">
                <a:solidFill>
                  <a:schemeClr val="tx2">
                    <a:lumMod val="50000"/>
                  </a:schemeClr>
                </a:solidFill>
                <a:latin typeface="Arial" panose="020B0604020202020204" pitchFamily="34" charset="0"/>
                <a:cs typeface="Arial" panose="020B0604020202020204" pitchFamily="34" charset="0"/>
              </a:rPr>
              <a:t>	</a:t>
            </a:r>
            <a:r>
              <a:rPr lang="ru-RU" sz="3600" b="1" i="1" spc="-150" dirty="0" smtClean="0">
                <a:solidFill>
                  <a:schemeClr val="tx2">
                    <a:lumMod val="50000"/>
                  </a:schemeClr>
                </a:solidFill>
                <a:latin typeface="Arial" panose="020B0604020202020204" pitchFamily="34" charset="0"/>
                <a:cs typeface="Arial" panose="020B0604020202020204" pitchFamily="34" charset="0"/>
              </a:rPr>
              <a:t>				</a:t>
            </a:r>
            <a:r>
              <a:rPr lang="ru-RU" sz="2800" b="1" i="1" spc="-150" dirty="0" err="1" smtClean="0">
                <a:solidFill>
                  <a:schemeClr val="tx2">
                    <a:lumMod val="50000"/>
                  </a:schemeClr>
                </a:solidFill>
                <a:latin typeface="Arial" panose="020B0604020202020204" pitchFamily="34" charset="0"/>
                <a:cs typeface="Arial" panose="020B0604020202020204" pitchFamily="34" charset="0"/>
              </a:rPr>
              <a:t>Взглянь</a:t>
            </a:r>
            <a:r>
              <a:rPr lang="ru-RU" sz="2800" b="1" i="1" spc="-150" dirty="0" smtClean="0">
                <a:solidFill>
                  <a:schemeClr val="tx2">
                    <a:lumMod val="50000"/>
                  </a:schemeClr>
                </a:solidFill>
                <a:latin typeface="Arial" panose="020B0604020202020204" pitchFamily="34" charset="0"/>
                <a:cs typeface="Arial" panose="020B0604020202020204" pitchFamily="34" charset="0"/>
              </a:rPr>
              <a:t> </a:t>
            </a:r>
            <a:r>
              <a:rPr lang="ru-RU" sz="2800" b="1" i="1" spc="-150" dirty="0">
                <a:solidFill>
                  <a:schemeClr val="tx2">
                    <a:lumMod val="50000"/>
                  </a:schemeClr>
                </a:solidFill>
                <a:latin typeface="Arial" panose="020B0604020202020204" pitchFamily="34" charset="0"/>
                <a:cs typeface="Arial" panose="020B0604020202020204" pitchFamily="34" charset="0"/>
              </a:rPr>
              <a:t>на </a:t>
            </a:r>
            <a:r>
              <a:rPr lang="ru-RU" sz="2800" b="1" i="1" spc="-150" dirty="0" smtClean="0">
                <a:solidFill>
                  <a:schemeClr val="tx2">
                    <a:lumMod val="50000"/>
                  </a:schemeClr>
                </a:solidFill>
                <a:latin typeface="Arial" panose="020B0604020202020204" pitchFamily="34" charset="0"/>
                <a:cs typeface="Arial" panose="020B0604020202020204" pitchFamily="34" charset="0"/>
              </a:rPr>
              <a:t>крест</a:t>
            </a:r>
            <a:endParaRPr lang="ru-RU" sz="2800" b="1" i="1" spc="-150" dirty="0">
              <a:solidFill>
                <a:schemeClr val="tx2">
                  <a:lumMod val="50000"/>
                </a:schemeClr>
              </a:solidFill>
              <a:latin typeface="Arial" panose="020B0604020202020204" pitchFamily="34" charset="0"/>
              <a:cs typeface="Arial" panose="020B0604020202020204" pitchFamily="34" charset="0"/>
            </a:endParaRPr>
          </a:p>
          <a:p>
            <a:pPr algn="l">
              <a:lnSpc>
                <a:spcPct val="90000"/>
              </a:lnSpc>
            </a:pPr>
            <a:r>
              <a:rPr lang="ru-RU" sz="3600" b="1" spc="-150" dirty="0" smtClean="0">
                <a:solidFill>
                  <a:schemeClr val="tx2">
                    <a:lumMod val="50000"/>
                  </a:schemeClr>
                </a:solidFill>
                <a:latin typeface="Arial" panose="020B0604020202020204" pitchFamily="34" charset="0"/>
                <a:cs typeface="Arial" panose="020B0604020202020204" pitchFamily="34" charset="0"/>
              </a:rPr>
              <a:t>Голгофский </a:t>
            </a:r>
            <a:r>
              <a:rPr lang="ru-RU" sz="3600" b="1" spc="-150" dirty="0">
                <a:solidFill>
                  <a:schemeClr val="tx2">
                    <a:lumMod val="50000"/>
                  </a:schemeClr>
                </a:solidFill>
                <a:latin typeface="Arial" panose="020B0604020202020204" pitchFamily="34" charset="0"/>
                <a:cs typeface="Arial" panose="020B0604020202020204" pitchFamily="34" charset="0"/>
              </a:rPr>
              <a:t>крест</a:t>
            </a:r>
            <a:r>
              <a:rPr lang="ru-RU" sz="3600" b="1" spc="-150" dirty="0" smtClean="0">
                <a:solidFill>
                  <a:schemeClr val="tx2">
                    <a:lumMod val="50000"/>
                  </a:schemeClr>
                </a:solidFill>
                <a:latin typeface="Arial" panose="020B0604020202020204" pitchFamily="34" charset="0"/>
                <a:cs typeface="Arial" panose="020B0604020202020204" pitchFamily="34" charset="0"/>
              </a:rPr>
              <a:t>,</a:t>
            </a:r>
          </a:p>
          <a:p>
            <a:pPr algn="l">
              <a:lnSpc>
                <a:spcPct val="90000"/>
              </a:lnSpc>
            </a:pPr>
            <a:r>
              <a:rPr lang="ru-RU" sz="3600" b="1" i="1" spc="-150" dirty="0">
                <a:solidFill>
                  <a:schemeClr val="tx2">
                    <a:lumMod val="50000"/>
                  </a:schemeClr>
                </a:solidFill>
                <a:latin typeface="Arial" panose="020B0604020202020204" pitchFamily="34" charset="0"/>
                <a:cs typeface="Arial" panose="020B0604020202020204" pitchFamily="34" charset="0"/>
              </a:rPr>
              <a:t>	</a:t>
            </a:r>
            <a:r>
              <a:rPr lang="ru-RU" sz="3600" b="1" i="1" spc="-150" dirty="0" smtClean="0">
                <a:solidFill>
                  <a:schemeClr val="tx2">
                    <a:lumMod val="50000"/>
                  </a:schemeClr>
                </a:solidFill>
                <a:latin typeface="Arial" panose="020B0604020202020204" pitchFamily="34" charset="0"/>
                <a:cs typeface="Arial" panose="020B0604020202020204" pitchFamily="34" charset="0"/>
              </a:rPr>
              <a:t>				</a:t>
            </a:r>
            <a:r>
              <a:rPr lang="ru-RU" sz="2800" b="1" i="1" spc="-150" dirty="0" smtClean="0">
                <a:solidFill>
                  <a:schemeClr val="tx2">
                    <a:lumMod val="50000"/>
                  </a:schemeClr>
                </a:solidFill>
                <a:latin typeface="Arial" panose="020B0604020202020204" pitchFamily="34" charset="0"/>
                <a:cs typeface="Arial" panose="020B0604020202020204" pitchFamily="34" charset="0"/>
              </a:rPr>
              <a:t>Голгофский </a:t>
            </a:r>
            <a:r>
              <a:rPr lang="ru-RU" sz="2800" b="1" i="1" spc="-150" dirty="0">
                <a:solidFill>
                  <a:schemeClr val="tx2">
                    <a:lumMod val="50000"/>
                  </a:schemeClr>
                </a:solidFill>
                <a:latin typeface="Arial" panose="020B0604020202020204" pitchFamily="34" charset="0"/>
                <a:cs typeface="Arial" panose="020B0604020202020204" pitchFamily="34" charset="0"/>
              </a:rPr>
              <a:t>крест</a:t>
            </a:r>
          </a:p>
          <a:p>
            <a:pPr algn="l">
              <a:lnSpc>
                <a:spcPct val="90000"/>
              </a:lnSpc>
            </a:pPr>
            <a:r>
              <a:rPr lang="ru-RU" sz="3600" b="1" spc="-150" dirty="0" smtClean="0">
                <a:solidFill>
                  <a:schemeClr val="tx2">
                    <a:lumMod val="50000"/>
                  </a:schemeClr>
                </a:solidFill>
                <a:latin typeface="Arial" panose="020B0604020202020204" pitchFamily="34" charset="0"/>
                <a:cs typeface="Arial" panose="020B0604020202020204" pitchFamily="34" charset="0"/>
              </a:rPr>
              <a:t>В нём одном</a:t>
            </a:r>
            <a:br>
              <a:rPr lang="ru-RU" sz="3600" b="1" spc="-150" dirty="0" smtClean="0">
                <a:solidFill>
                  <a:schemeClr val="tx2">
                    <a:lumMod val="50000"/>
                  </a:schemeClr>
                </a:solidFill>
                <a:latin typeface="Arial" panose="020B0604020202020204" pitchFamily="34" charset="0"/>
                <a:cs typeface="Arial" panose="020B0604020202020204" pitchFamily="34" charset="0"/>
              </a:rPr>
            </a:br>
            <a:r>
              <a:rPr lang="ru-RU" sz="3600" b="1" spc="-150" dirty="0" smtClean="0">
                <a:solidFill>
                  <a:schemeClr val="tx2">
                    <a:lumMod val="50000"/>
                  </a:schemeClr>
                </a:solidFill>
                <a:latin typeface="Arial" panose="020B0604020202020204" pitchFamily="34" charset="0"/>
                <a:cs typeface="Arial" panose="020B0604020202020204" pitchFamily="34" charset="0"/>
              </a:rPr>
              <a:t>	</a:t>
            </a:r>
            <a:r>
              <a:rPr lang="ru-RU" sz="3600" b="1" spc="-150" dirty="0" smtClean="0">
                <a:solidFill>
                  <a:schemeClr val="tx2">
                    <a:lumMod val="50000"/>
                  </a:schemeClr>
                </a:solidFill>
                <a:latin typeface="Arial" panose="020B0604020202020204" pitchFamily="34" charset="0"/>
                <a:cs typeface="Arial" panose="020B0604020202020204" pitchFamily="34" charset="0"/>
              </a:rPr>
              <a:t>				</a:t>
            </a:r>
            <a:r>
              <a:rPr lang="ru-RU" sz="2800" b="1" i="1" spc="-150" dirty="0" smtClean="0">
                <a:solidFill>
                  <a:schemeClr val="tx2">
                    <a:lumMod val="50000"/>
                  </a:schemeClr>
                </a:solidFill>
                <a:latin typeface="Arial" panose="020B0604020202020204" pitchFamily="34" charset="0"/>
                <a:cs typeface="Arial" panose="020B0604020202020204" pitchFamily="34" charset="0"/>
              </a:rPr>
              <a:t>В </a:t>
            </a:r>
            <a:r>
              <a:rPr lang="ru-RU" sz="2800" b="1" i="1" spc="-150" dirty="0" smtClean="0">
                <a:solidFill>
                  <a:schemeClr val="tx2">
                    <a:lumMod val="50000"/>
                  </a:schemeClr>
                </a:solidFill>
                <a:latin typeface="Arial" panose="020B0604020202020204" pitchFamily="34" charset="0"/>
                <a:cs typeface="Arial" panose="020B0604020202020204" pitchFamily="34" charset="0"/>
              </a:rPr>
              <a:t>нём одном</a:t>
            </a:r>
            <a:endParaRPr lang="ru-RU" sz="2800" b="1" spc="-150" dirty="0">
              <a:solidFill>
                <a:schemeClr val="tx2">
                  <a:lumMod val="50000"/>
                </a:schemeClr>
              </a:solidFill>
              <a:latin typeface="Arial" panose="020B0604020202020204" pitchFamily="34" charset="0"/>
              <a:cs typeface="Arial" panose="020B0604020202020204" pitchFamily="34" charset="0"/>
            </a:endParaRPr>
          </a:p>
          <a:p>
            <a:pPr algn="l">
              <a:lnSpc>
                <a:spcPct val="90000"/>
              </a:lnSpc>
            </a:pPr>
            <a:r>
              <a:rPr lang="ru-RU" sz="3600" b="1" spc="-150" dirty="0" smtClean="0">
                <a:solidFill>
                  <a:schemeClr val="tx2">
                    <a:lumMod val="50000"/>
                  </a:schemeClr>
                </a:solidFill>
                <a:latin typeface="Arial" panose="020B0604020202020204" pitchFamily="34" charset="0"/>
                <a:cs typeface="Arial" panose="020B0604020202020204" pitchFamily="34" charset="0"/>
              </a:rPr>
              <a:t>Вся жизнь твоя;</a:t>
            </a:r>
            <a:br>
              <a:rPr lang="ru-RU" sz="3600" b="1" spc="-150" dirty="0" smtClean="0">
                <a:solidFill>
                  <a:schemeClr val="tx2">
                    <a:lumMod val="50000"/>
                  </a:schemeClr>
                </a:solidFill>
                <a:latin typeface="Arial" panose="020B0604020202020204" pitchFamily="34" charset="0"/>
                <a:cs typeface="Arial" panose="020B0604020202020204" pitchFamily="34" charset="0"/>
              </a:rPr>
            </a:br>
            <a:r>
              <a:rPr lang="ru-RU" sz="3600" b="1" spc="-150" dirty="0" smtClean="0">
                <a:solidFill>
                  <a:schemeClr val="tx2">
                    <a:lumMod val="50000"/>
                  </a:schemeClr>
                </a:solidFill>
                <a:latin typeface="Arial" panose="020B0604020202020204" pitchFamily="34" charset="0"/>
                <a:cs typeface="Arial" panose="020B0604020202020204" pitchFamily="34" charset="0"/>
              </a:rPr>
              <a:t>	</a:t>
            </a:r>
            <a:r>
              <a:rPr lang="ru-RU" sz="3600" b="1" spc="-150" dirty="0" smtClean="0">
                <a:solidFill>
                  <a:schemeClr val="tx2">
                    <a:lumMod val="50000"/>
                  </a:schemeClr>
                </a:solidFill>
                <a:latin typeface="Arial" panose="020B0604020202020204" pitchFamily="34" charset="0"/>
                <a:cs typeface="Arial" panose="020B0604020202020204" pitchFamily="34" charset="0"/>
              </a:rPr>
              <a:t>				</a:t>
            </a:r>
            <a:r>
              <a:rPr lang="ru-RU" sz="2800" b="1" i="1" spc="-150" dirty="0" smtClean="0">
                <a:solidFill>
                  <a:schemeClr val="tx2">
                    <a:lumMod val="50000"/>
                  </a:schemeClr>
                </a:solidFill>
                <a:latin typeface="Arial" panose="020B0604020202020204" pitchFamily="34" charset="0"/>
                <a:cs typeface="Arial" panose="020B0604020202020204" pitchFamily="34" charset="0"/>
              </a:rPr>
              <a:t>Вся </a:t>
            </a:r>
            <a:r>
              <a:rPr lang="ru-RU" sz="2800" b="1" i="1" spc="-150" dirty="0" smtClean="0">
                <a:solidFill>
                  <a:schemeClr val="tx2">
                    <a:lumMod val="50000"/>
                  </a:schemeClr>
                </a:solidFill>
                <a:latin typeface="Arial" panose="020B0604020202020204" pitchFamily="34" charset="0"/>
                <a:cs typeface="Arial" panose="020B0604020202020204" pitchFamily="34" charset="0"/>
              </a:rPr>
              <a:t>жизнь твоя</a:t>
            </a:r>
            <a:endParaRPr lang="ru-RU" sz="2800" b="1" i="1" spc="-150" dirty="0">
              <a:solidFill>
                <a:schemeClr val="tx2">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68100186"/>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6" name="Содержимое 2"/>
          <p:cNvSpPr txBox="1">
            <a:spLocks/>
          </p:cNvSpPr>
          <p:nvPr/>
        </p:nvSpPr>
        <p:spPr>
          <a:xfrm>
            <a:off x="1950531" y="113412"/>
            <a:ext cx="7639133" cy="4644516"/>
          </a:xfrm>
          <a:prstGeom prst="rect">
            <a:avLst/>
          </a:prstGeom>
        </p:spPr>
        <p:txBody>
          <a:bodyPr vert="horz" lIns="91436" tIns="45718" rIns="91436" bIns="45718" rtlCol="0">
            <a:noAutofit/>
          </a:bodyPr>
          <a:lstStyle/>
          <a:p>
            <a:pPr algn="l">
              <a:lnSpc>
                <a:spcPct val="90000"/>
              </a:lnSpc>
            </a:pPr>
            <a:r>
              <a:rPr lang="ru-RU" sz="3600" b="1" spc="-150" dirty="0" smtClean="0">
                <a:solidFill>
                  <a:schemeClr val="tx2">
                    <a:lumMod val="50000"/>
                  </a:schemeClr>
                </a:solidFill>
                <a:latin typeface="Arial"/>
                <a:cs typeface="Arial"/>
              </a:rPr>
              <a:t>Припев:</a:t>
            </a:r>
          </a:p>
          <a:p>
            <a:pPr algn="l">
              <a:lnSpc>
                <a:spcPct val="90000"/>
              </a:lnSpc>
            </a:pPr>
            <a:r>
              <a:rPr lang="ru-RU" sz="3600" b="1" spc="-150" dirty="0" smtClean="0">
                <a:solidFill>
                  <a:schemeClr val="tx2">
                    <a:lumMod val="50000"/>
                  </a:schemeClr>
                </a:solidFill>
                <a:latin typeface="Arial"/>
                <a:cs typeface="Arial"/>
              </a:rPr>
              <a:t>В </a:t>
            </a:r>
            <a:r>
              <a:rPr lang="ru-RU" sz="3600" b="1" spc="-150" dirty="0">
                <a:solidFill>
                  <a:schemeClr val="tx2">
                    <a:lumMod val="50000"/>
                  </a:schemeClr>
                </a:solidFill>
                <a:latin typeface="Arial"/>
                <a:cs typeface="Arial"/>
              </a:rPr>
              <a:t>нём </a:t>
            </a:r>
            <a:r>
              <a:rPr lang="ru-RU" sz="3600" b="1" spc="-150" dirty="0" smtClean="0">
                <a:solidFill>
                  <a:schemeClr val="tx2">
                    <a:lumMod val="50000"/>
                  </a:schemeClr>
                </a:solidFill>
                <a:latin typeface="Arial"/>
                <a:cs typeface="Arial"/>
              </a:rPr>
              <a:t>спасение</a:t>
            </a:r>
            <a:r>
              <a:rPr lang="ru-RU" sz="3800" b="1" spc="-150" dirty="0" smtClean="0">
                <a:solidFill>
                  <a:schemeClr val="tx2">
                    <a:lumMod val="50000"/>
                  </a:schemeClr>
                </a:solidFill>
                <a:latin typeface="Arial"/>
                <a:cs typeface="Arial"/>
              </a:rPr>
              <a:t/>
            </a:r>
            <a:br>
              <a:rPr lang="ru-RU" sz="3800" b="1" spc="-150" dirty="0" smtClean="0">
                <a:solidFill>
                  <a:schemeClr val="tx2">
                    <a:lumMod val="50000"/>
                  </a:schemeClr>
                </a:solidFill>
                <a:latin typeface="Arial"/>
                <a:cs typeface="Arial"/>
              </a:rPr>
            </a:br>
            <a:r>
              <a:rPr lang="ru-RU" sz="3800" b="1" spc="-150" dirty="0" smtClean="0">
                <a:solidFill>
                  <a:schemeClr val="tx2">
                    <a:lumMod val="50000"/>
                  </a:schemeClr>
                </a:solidFill>
                <a:latin typeface="Arial"/>
                <a:cs typeface="Arial"/>
              </a:rPr>
              <a:t>	</a:t>
            </a:r>
            <a:r>
              <a:rPr lang="ru-RU" sz="3800" b="1" spc="-150" dirty="0" smtClean="0">
                <a:solidFill>
                  <a:schemeClr val="tx2">
                    <a:lumMod val="50000"/>
                  </a:schemeClr>
                </a:solidFill>
                <a:latin typeface="Arial"/>
                <a:cs typeface="Arial"/>
              </a:rPr>
              <a:t>				</a:t>
            </a:r>
            <a:r>
              <a:rPr lang="ru-RU" sz="2800" b="1" i="1" spc="-150" dirty="0" smtClean="0">
                <a:solidFill>
                  <a:schemeClr val="tx2">
                    <a:lumMod val="50000"/>
                  </a:schemeClr>
                </a:solidFill>
                <a:latin typeface="Arial"/>
                <a:cs typeface="Arial"/>
              </a:rPr>
              <a:t>В </a:t>
            </a:r>
            <a:r>
              <a:rPr lang="ru-RU" sz="2800" b="1" i="1" spc="-150" dirty="0">
                <a:solidFill>
                  <a:schemeClr val="tx2">
                    <a:lumMod val="50000"/>
                  </a:schemeClr>
                </a:solidFill>
                <a:latin typeface="Arial"/>
                <a:cs typeface="Arial"/>
              </a:rPr>
              <a:t>нём спасение </a:t>
            </a:r>
          </a:p>
          <a:p>
            <a:pPr algn="l">
              <a:lnSpc>
                <a:spcPct val="90000"/>
              </a:lnSpc>
            </a:pPr>
            <a:r>
              <a:rPr lang="ru-RU" sz="3600" b="1" spc="-150" dirty="0" smtClean="0">
                <a:solidFill>
                  <a:schemeClr val="tx2">
                    <a:lumMod val="50000"/>
                  </a:schemeClr>
                </a:solidFill>
                <a:latin typeface="Arial"/>
                <a:cs typeface="Arial"/>
              </a:rPr>
              <a:t>Для </a:t>
            </a:r>
            <a:r>
              <a:rPr lang="ru-RU" sz="3600" b="1" spc="-150" dirty="0">
                <a:solidFill>
                  <a:schemeClr val="tx2">
                    <a:lumMod val="50000"/>
                  </a:schemeClr>
                </a:solidFill>
                <a:latin typeface="Arial"/>
                <a:cs typeface="Arial"/>
              </a:rPr>
              <a:t>всех, </a:t>
            </a:r>
            <a:r>
              <a:rPr lang="ru-RU" sz="3800" b="1" spc="-150" dirty="0" smtClean="0">
                <a:solidFill>
                  <a:schemeClr val="tx2">
                    <a:lumMod val="50000"/>
                  </a:schemeClr>
                </a:solidFill>
                <a:latin typeface="Arial"/>
                <a:cs typeface="Arial"/>
              </a:rPr>
              <a:t/>
            </a:r>
            <a:br>
              <a:rPr lang="ru-RU" sz="3800" b="1" spc="-150" dirty="0" smtClean="0">
                <a:solidFill>
                  <a:schemeClr val="tx2">
                    <a:lumMod val="50000"/>
                  </a:schemeClr>
                </a:solidFill>
                <a:latin typeface="Arial"/>
                <a:cs typeface="Arial"/>
              </a:rPr>
            </a:br>
            <a:r>
              <a:rPr lang="ru-RU" sz="3800" b="1" spc="-150" dirty="0" smtClean="0">
                <a:solidFill>
                  <a:schemeClr val="tx2">
                    <a:lumMod val="50000"/>
                  </a:schemeClr>
                </a:solidFill>
                <a:latin typeface="Arial"/>
                <a:cs typeface="Arial"/>
              </a:rPr>
              <a:t>	</a:t>
            </a:r>
            <a:r>
              <a:rPr lang="ru-RU" sz="3800" b="1" spc="-150" dirty="0" smtClean="0">
                <a:solidFill>
                  <a:schemeClr val="tx2">
                    <a:lumMod val="50000"/>
                  </a:schemeClr>
                </a:solidFill>
                <a:latin typeface="Arial"/>
                <a:cs typeface="Arial"/>
              </a:rPr>
              <a:t>				</a:t>
            </a:r>
            <a:r>
              <a:rPr lang="ru-RU" sz="2800" b="1" i="1" spc="-150" dirty="0" smtClean="0">
                <a:solidFill>
                  <a:schemeClr val="tx2">
                    <a:lumMod val="50000"/>
                  </a:schemeClr>
                </a:solidFill>
                <a:latin typeface="Arial"/>
                <a:cs typeface="Arial"/>
              </a:rPr>
              <a:t>Для </a:t>
            </a:r>
            <a:r>
              <a:rPr lang="ru-RU" sz="2800" b="1" i="1" spc="-150" dirty="0">
                <a:solidFill>
                  <a:schemeClr val="tx2">
                    <a:lumMod val="50000"/>
                  </a:schemeClr>
                </a:solidFill>
                <a:latin typeface="Arial"/>
                <a:cs typeface="Arial"/>
              </a:rPr>
              <a:t>всех</a:t>
            </a:r>
          </a:p>
          <a:p>
            <a:pPr algn="l">
              <a:lnSpc>
                <a:spcPct val="90000"/>
              </a:lnSpc>
            </a:pPr>
            <a:r>
              <a:rPr lang="ru-RU" sz="3600" b="1" spc="-150" dirty="0">
                <a:solidFill>
                  <a:schemeClr val="tx2">
                    <a:lumMod val="50000"/>
                  </a:schemeClr>
                </a:solidFill>
                <a:latin typeface="Arial"/>
                <a:cs typeface="Arial"/>
              </a:rPr>
              <a:t>Взглянь на крест, </a:t>
            </a:r>
            <a:r>
              <a:rPr lang="ru-RU" sz="3800" b="1" spc="-150" dirty="0">
                <a:solidFill>
                  <a:schemeClr val="tx2">
                    <a:lumMod val="50000"/>
                  </a:schemeClr>
                </a:solidFill>
                <a:latin typeface="Arial"/>
                <a:cs typeface="Arial"/>
              </a:rPr>
              <a:t/>
            </a:r>
            <a:br>
              <a:rPr lang="ru-RU" sz="3800" b="1" spc="-150" dirty="0">
                <a:solidFill>
                  <a:schemeClr val="tx2">
                    <a:lumMod val="50000"/>
                  </a:schemeClr>
                </a:solidFill>
                <a:latin typeface="Arial"/>
                <a:cs typeface="Arial"/>
              </a:rPr>
            </a:br>
            <a:r>
              <a:rPr lang="ru-RU" sz="3800" b="1" spc="-150" dirty="0" smtClean="0">
                <a:solidFill>
                  <a:schemeClr val="tx2">
                    <a:lumMod val="50000"/>
                  </a:schemeClr>
                </a:solidFill>
                <a:latin typeface="Arial"/>
                <a:cs typeface="Arial"/>
              </a:rPr>
              <a:t>					</a:t>
            </a:r>
            <a:r>
              <a:rPr lang="ru-RU" sz="2800" b="1" i="1" spc="-150" dirty="0" err="1" smtClean="0">
                <a:solidFill>
                  <a:schemeClr val="tx2">
                    <a:lumMod val="50000"/>
                  </a:schemeClr>
                </a:solidFill>
                <a:latin typeface="Arial"/>
                <a:cs typeface="Arial"/>
              </a:rPr>
              <a:t>Взглянь</a:t>
            </a:r>
            <a:r>
              <a:rPr lang="ru-RU" sz="2800" b="1" i="1" spc="-150" dirty="0" smtClean="0">
                <a:solidFill>
                  <a:schemeClr val="tx2">
                    <a:lumMod val="50000"/>
                  </a:schemeClr>
                </a:solidFill>
                <a:latin typeface="Arial"/>
                <a:cs typeface="Arial"/>
              </a:rPr>
              <a:t> </a:t>
            </a:r>
            <a:r>
              <a:rPr lang="ru-RU" sz="2800" b="1" i="1" spc="-150" dirty="0">
                <a:solidFill>
                  <a:schemeClr val="tx2">
                    <a:lumMod val="50000"/>
                  </a:schemeClr>
                </a:solidFill>
                <a:latin typeface="Arial"/>
                <a:cs typeface="Arial"/>
              </a:rPr>
              <a:t>на крест</a:t>
            </a:r>
            <a:r>
              <a:rPr lang="ru-RU" sz="3800" b="1" spc="-150" dirty="0">
                <a:solidFill>
                  <a:schemeClr val="tx2">
                    <a:lumMod val="50000"/>
                  </a:schemeClr>
                </a:solidFill>
                <a:latin typeface="Arial"/>
                <a:cs typeface="Arial"/>
              </a:rPr>
              <a:t/>
            </a:r>
            <a:br>
              <a:rPr lang="ru-RU" sz="3800" b="1" spc="-150" dirty="0">
                <a:solidFill>
                  <a:schemeClr val="tx2">
                    <a:lumMod val="50000"/>
                  </a:schemeClr>
                </a:solidFill>
                <a:latin typeface="Arial"/>
                <a:cs typeface="Arial"/>
              </a:rPr>
            </a:br>
            <a:r>
              <a:rPr lang="ru-RU" sz="3800" b="1" spc="-150" dirty="0" smtClean="0">
                <a:solidFill>
                  <a:schemeClr val="tx2">
                    <a:lumMod val="50000"/>
                  </a:schemeClr>
                </a:solidFill>
                <a:latin typeface="Arial"/>
                <a:cs typeface="Arial"/>
              </a:rPr>
              <a:t>	</a:t>
            </a:r>
            <a:r>
              <a:rPr lang="ru-RU" sz="3600" b="1" spc="-150" dirty="0" smtClean="0">
                <a:solidFill>
                  <a:schemeClr val="tx2">
                    <a:lumMod val="50000"/>
                  </a:schemeClr>
                </a:solidFill>
                <a:latin typeface="Arial"/>
                <a:cs typeface="Arial"/>
              </a:rPr>
              <a:t>Голгофский крест</a:t>
            </a:r>
            <a:r>
              <a:rPr lang="ru-RU" sz="3800" b="1" spc="-150" dirty="0">
                <a:solidFill>
                  <a:schemeClr val="tx2">
                    <a:lumMod val="50000"/>
                  </a:schemeClr>
                </a:solidFill>
                <a:latin typeface="Arial"/>
                <a:cs typeface="Arial"/>
              </a:rPr>
              <a:t/>
            </a:r>
            <a:br>
              <a:rPr lang="ru-RU" sz="3800" b="1" spc="-150" dirty="0">
                <a:solidFill>
                  <a:schemeClr val="tx2">
                    <a:lumMod val="50000"/>
                  </a:schemeClr>
                </a:solidFill>
                <a:latin typeface="Arial"/>
                <a:cs typeface="Arial"/>
              </a:rPr>
            </a:br>
            <a:r>
              <a:rPr lang="ru-RU" sz="3800" b="1" spc="-150" dirty="0" smtClean="0">
                <a:solidFill>
                  <a:schemeClr val="tx2">
                    <a:lumMod val="50000"/>
                  </a:schemeClr>
                </a:solidFill>
                <a:latin typeface="Arial"/>
                <a:cs typeface="Arial"/>
              </a:rPr>
              <a:t>					</a:t>
            </a:r>
            <a:r>
              <a:rPr lang="ru-RU" sz="2800" b="1" i="1" spc="-150" dirty="0" smtClean="0">
                <a:solidFill>
                  <a:schemeClr val="tx2">
                    <a:lumMod val="50000"/>
                  </a:schemeClr>
                </a:solidFill>
                <a:latin typeface="Arial"/>
                <a:cs typeface="Arial"/>
              </a:rPr>
              <a:t>Голгофский </a:t>
            </a:r>
            <a:r>
              <a:rPr lang="ru-RU" sz="2800" b="1" i="1" spc="-150" dirty="0" smtClean="0">
                <a:solidFill>
                  <a:schemeClr val="tx2">
                    <a:lumMod val="50000"/>
                  </a:schemeClr>
                </a:solidFill>
                <a:latin typeface="Arial"/>
                <a:cs typeface="Arial"/>
              </a:rPr>
              <a:t>крест</a:t>
            </a:r>
            <a:r>
              <a:rPr lang="ru-RU" sz="2800" b="1" spc="-150" dirty="0" smtClean="0">
                <a:solidFill>
                  <a:schemeClr val="tx2">
                    <a:lumMod val="50000"/>
                  </a:schemeClr>
                </a:solidFill>
                <a:latin typeface="Arial"/>
                <a:cs typeface="Arial"/>
              </a:rPr>
              <a:t>.</a:t>
            </a:r>
            <a:endParaRPr lang="ru-RU" sz="2800" b="1" spc="-150" dirty="0">
              <a:solidFill>
                <a:schemeClr val="tx2">
                  <a:lumMod val="50000"/>
                </a:schemeClr>
              </a:solidFill>
              <a:latin typeface="Arial"/>
              <a:cs typeface="Arial"/>
            </a:endParaRPr>
          </a:p>
        </p:txBody>
      </p:sp>
    </p:spTree>
    <p:extLst>
      <p:ext uri="{BB962C8B-B14F-4D97-AF65-F5344CB8AC3E}">
        <p14:creationId xmlns:p14="http://schemas.microsoft.com/office/powerpoint/2010/main" val="3046274469"/>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999975" y="415225"/>
            <a:ext cx="6965879" cy="3784403"/>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90000"/>
              </a:lnSpc>
              <a:buClr>
                <a:srgbClr val="595959"/>
              </a:buClr>
            </a:pPr>
            <a:r>
              <a:rPr lang="ru-RU" sz="3800" b="1" dirty="0">
                <a:latin typeface="Arial"/>
                <a:cs typeface="Arial"/>
              </a:rPr>
              <a:t>Христос, хоть </a:t>
            </a:r>
            <a:r>
              <a:rPr lang="ru-RU" sz="3800" b="1" dirty="0" smtClean="0">
                <a:latin typeface="Arial"/>
                <a:cs typeface="Arial"/>
              </a:rPr>
              <a:t>страдая</a:t>
            </a:r>
          </a:p>
          <a:p>
            <a:pPr algn="l" defTabSz="685800">
              <a:lnSpc>
                <a:spcPct val="90000"/>
              </a:lnSpc>
              <a:buClr>
                <a:srgbClr val="595959"/>
              </a:buClr>
            </a:pPr>
            <a:r>
              <a:rPr lang="ru-RU" sz="3800" b="1" dirty="0">
                <a:latin typeface="Arial"/>
                <a:cs typeface="Arial"/>
              </a:rPr>
              <a:t>И</a:t>
            </a:r>
            <a:r>
              <a:rPr lang="ru-RU" sz="3800" b="1" dirty="0" smtClean="0">
                <a:latin typeface="Arial"/>
                <a:cs typeface="Arial"/>
              </a:rPr>
              <a:t> </a:t>
            </a:r>
            <a:r>
              <a:rPr lang="ru-RU" sz="3800" b="1" dirty="0">
                <a:latin typeface="Arial"/>
                <a:cs typeface="Arial"/>
              </a:rPr>
              <a:t>на кресте,</a:t>
            </a:r>
          </a:p>
          <a:p>
            <a:pPr algn="l" defTabSz="685800">
              <a:lnSpc>
                <a:spcPct val="90000"/>
              </a:lnSpc>
              <a:buClr>
                <a:srgbClr val="595959"/>
              </a:buClr>
            </a:pPr>
            <a:r>
              <a:rPr lang="ru-RU" sz="3800" b="1" dirty="0">
                <a:latin typeface="Arial"/>
                <a:cs typeface="Arial"/>
              </a:rPr>
              <a:t>Нежно зовёт</a:t>
            </a:r>
            <a:r>
              <a:rPr lang="ru-RU" sz="3800" b="1" dirty="0" smtClean="0">
                <a:latin typeface="Arial"/>
                <a:cs typeface="Arial"/>
              </a:rPr>
              <a:t>:</a:t>
            </a:r>
            <a:br>
              <a:rPr lang="ru-RU" sz="3800" b="1" dirty="0" smtClean="0">
                <a:latin typeface="Arial"/>
                <a:cs typeface="Arial"/>
              </a:rPr>
            </a:br>
            <a:r>
              <a:rPr lang="ru-RU" sz="3800" b="1" dirty="0" smtClean="0">
                <a:latin typeface="Arial"/>
                <a:cs typeface="Arial"/>
              </a:rPr>
              <a:t>«Приди </a:t>
            </a:r>
            <a:r>
              <a:rPr lang="ru-RU" sz="3800" b="1" dirty="0">
                <a:latin typeface="Arial"/>
                <a:cs typeface="Arial"/>
              </a:rPr>
              <a:t>ко Мне</a:t>
            </a:r>
            <a:r>
              <a:rPr lang="ru-RU" sz="3800" b="1" dirty="0" smtClean="0">
                <a:latin typeface="Arial"/>
                <a:cs typeface="Arial"/>
              </a:rPr>
              <a:t>!</a:t>
            </a:r>
            <a:endParaRPr lang="ru-RU" sz="3800" b="1" dirty="0">
              <a:latin typeface="Arial"/>
              <a:cs typeface="Arial"/>
            </a:endParaRPr>
          </a:p>
          <a:p>
            <a:pPr algn="l" defTabSz="685800">
              <a:lnSpc>
                <a:spcPct val="90000"/>
              </a:lnSpc>
              <a:buClr>
                <a:srgbClr val="595959"/>
              </a:buClr>
            </a:pPr>
            <a:r>
              <a:rPr lang="ru-RU" sz="3800" b="1" dirty="0">
                <a:latin typeface="Arial"/>
                <a:cs typeface="Arial"/>
              </a:rPr>
              <a:t>Всякий, кто с </a:t>
            </a:r>
            <a:r>
              <a:rPr lang="ru-RU" sz="3800" b="1" dirty="0" smtClean="0">
                <a:latin typeface="Arial"/>
                <a:cs typeface="Arial"/>
              </a:rPr>
              <a:t>верой</a:t>
            </a:r>
            <a:r>
              <a:rPr lang="ru-RU" sz="3800" b="1" dirty="0">
                <a:latin typeface="Arial"/>
                <a:cs typeface="Arial"/>
              </a:rPr>
              <a:t> </a:t>
            </a:r>
            <a:r>
              <a:rPr lang="ru-RU" sz="3800" b="1" dirty="0" smtClean="0">
                <a:latin typeface="Arial"/>
                <a:cs typeface="Arial"/>
              </a:rPr>
              <a:t>ко </a:t>
            </a:r>
            <a:r>
              <a:rPr lang="ru-RU" sz="3800" b="1" dirty="0">
                <a:latin typeface="Arial"/>
                <a:cs typeface="Arial"/>
              </a:rPr>
              <a:t>Мне </a:t>
            </a:r>
            <a:r>
              <a:rPr lang="ru-RU" sz="3800" b="1" dirty="0" smtClean="0">
                <a:latin typeface="Arial"/>
                <a:cs typeface="Arial"/>
              </a:rPr>
              <a:t>Придёт, спасенье </a:t>
            </a:r>
            <a:endParaRPr lang="ru-RU" sz="3800" b="1" dirty="0">
              <a:latin typeface="Arial"/>
              <a:cs typeface="Arial"/>
            </a:endParaRPr>
          </a:p>
          <a:p>
            <a:pPr algn="l" defTabSz="685800">
              <a:lnSpc>
                <a:spcPct val="90000"/>
              </a:lnSpc>
              <a:buClr>
                <a:srgbClr val="595959"/>
              </a:buClr>
            </a:pPr>
            <a:r>
              <a:rPr lang="ru-RU" sz="3800" b="1" dirty="0">
                <a:latin typeface="Arial"/>
                <a:cs typeface="Arial"/>
              </a:rPr>
              <a:t>О</a:t>
            </a:r>
            <a:r>
              <a:rPr lang="ru-RU" sz="3800" b="1" dirty="0" smtClean="0">
                <a:latin typeface="Arial"/>
                <a:cs typeface="Arial"/>
              </a:rPr>
              <a:t>т </a:t>
            </a:r>
            <a:r>
              <a:rPr lang="ru-RU" sz="3800" b="1" dirty="0">
                <a:latin typeface="Arial"/>
                <a:cs typeface="Arial"/>
              </a:rPr>
              <a:t>гибели </a:t>
            </a:r>
            <a:r>
              <a:rPr lang="ru-RU" sz="3800" b="1" dirty="0" smtClean="0">
                <a:latin typeface="Arial"/>
                <a:cs typeface="Arial"/>
              </a:rPr>
              <a:t>обретёт».</a:t>
            </a:r>
            <a:endParaRPr lang="ru-RU" sz="3800" b="1" dirty="0">
              <a:latin typeface="Arial"/>
              <a:cs typeface="Arial"/>
            </a:endParaRPr>
          </a:p>
        </p:txBody>
      </p:sp>
    </p:spTree>
    <p:extLst>
      <p:ext uri="{BB962C8B-B14F-4D97-AF65-F5344CB8AC3E}">
        <p14:creationId xmlns:p14="http://schemas.microsoft.com/office/powerpoint/2010/main" val="3906340741"/>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6" name="Содержимое 2"/>
          <p:cNvSpPr txBox="1">
            <a:spLocks/>
          </p:cNvSpPr>
          <p:nvPr/>
        </p:nvSpPr>
        <p:spPr>
          <a:xfrm>
            <a:off x="1943516" y="127446"/>
            <a:ext cx="7625100" cy="4644516"/>
          </a:xfrm>
          <a:prstGeom prst="rect">
            <a:avLst/>
          </a:prstGeom>
        </p:spPr>
        <p:txBody>
          <a:bodyPr vert="horz" lIns="91436" tIns="45718" rIns="91436" bIns="45718" rtlCol="0">
            <a:noAutofit/>
          </a:bodyPr>
          <a:lstStyle/>
          <a:p>
            <a:pPr algn="l">
              <a:lnSpc>
                <a:spcPct val="90000"/>
              </a:lnSpc>
            </a:pPr>
            <a:r>
              <a:rPr lang="ru-RU" sz="3600" b="1" spc="-150" dirty="0" smtClean="0">
                <a:solidFill>
                  <a:schemeClr val="tx2">
                    <a:lumMod val="50000"/>
                  </a:schemeClr>
                </a:solidFill>
                <a:latin typeface="Arial" panose="020B0604020202020204" pitchFamily="34" charset="0"/>
                <a:cs typeface="Arial" panose="020B0604020202020204" pitchFamily="34" charset="0"/>
              </a:rPr>
              <a:t>Припев:</a:t>
            </a:r>
          </a:p>
          <a:p>
            <a:pPr algn="l">
              <a:lnSpc>
                <a:spcPct val="90000"/>
              </a:lnSpc>
            </a:pPr>
            <a:r>
              <a:rPr lang="ru-RU" sz="3600" b="1" spc="-150" dirty="0" err="1" smtClean="0">
                <a:solidFill>
                  <a:schemeClr val="tx2">
                    <a:lumMod val="50000"/>
                  </a:schemeClr>
                </a:solidFill>
                <a:latin typeface="Arial" panose="020B0604020202020204" pitchFamily="34" charset="0"/>
                <a:cs typeface="Arial" panose="020B0604020202020204" pitchFamily="34" charset="0"/>
              </a:rPr>
              <a:t>Взглянь</a:t>
            </a:r>
            <a:r>
              <a:rPr lang="ru-RU" sz="3600" b="1" spc="-150" dirty="0" smtClean="0">
                <a:solidFill>
                  <a:schemeClr val="tx2">
                    <a:lumMod val="50000"/>
                  </a:schemeClr>
                </a:solidFill>
                <a:latin typeface="Arial" panose="020B0604020202020204" pitchFamily="34" charset="0"/>
                <a:cs typeface="Arial" panose="020B0604020202020204" pitchFamily="34" charset="0"/>
              </a:rPr>
              <a:t> </a:t>
            </a:r>
            <a:r>
              <a:rPr lang="ru-RU" sz="3600" b="1" spc="-150" dirty="0">
                <a:solidFill>
                  <a:schemeClr val="tx2">
                    <a:lumMod val="50000"/>
                  </a:schemeClr>
                </a:solidFill>
                <a:latin typeface="Arial" panose="020B0604020202020204" pitchFamily="34" charset="0"/>
                <a:cs typeface="Arial" panose="020B0604020202020204" pitchFamily="34" charset="0"/>
              </a:rPr>
              <a:t>на крест, </a:t>
            </a:r>
            <a:endParaRPr lang="ru-RU" sz="3600" b="1" spc="-150" dirty="0" smtClean="0">
              <a:solidFill>
                <a:schemeClr val="tx2">
                  <a:lumMod val="50000"/>
                </a:schemeClr>
              </a:solidFill>
              <a:latin typeface="Arial" panose="020B0604020202020204" pitchFamily="34" charset="0"/>
              <a:cs typeface="Arial" panose="020B0604020202020204" pitchFamily="34" charset="0"/>
            </a:endParaRPr>
          </a:p>
          <a:p>
            <a:pPr algn="l">
              <a:lnSpc>
                <a:spcPct val="90000"/>
              </a:lnSpc>
            </a:pPr>
            <a:r>
              <a:rPr lang="ru-RU" sz="3600" b="1" i="1" spc="-150" dirty="0" smtClean="0">
                <a:solidFill>
                  <a:schemeClr val="tx2">
                    <a:lumMod val="50000"/>
                  </a:schemeClr>
                </a:solidFill>
                <a:latin typeface="Arial" panose="020B0604020202020204" pitchFamily="34" charset="0"/>
                <a:cs typeface="Arial" panose="020B0604020202020204" pitchFamily="34" charset="0"/>
              </a:rPr>
              <a:t>	</a:t>
            </a:r>
            <a:r>
              <a:rPr lang="ru-RU" sz="3600" b="1" i="1" spc="-150" dirty="0" smtClean="0">
                <a:solidFill>
                  <a:schemeClr val="tx2">
                    <a:lumMod val="50000"/>
                  </a:schemeClr>
                </a:solidFill>
                <a:latin typeface="Arial" panose="020B0604020202020204" pitchFamily="34" charset="0"/>
                <a:cs typeface="Arial" panose="020B0604020202020204" pitchFamily="34" charset="0"/>
              </a:rPr>
              <a:t>				</a:t>
            </a:r>
            <a:r>
              <a:rPr lang="ru-RU" sz="2800" b="1" i="1" spc="-150" dirty="0" err="1" smtClean="0">
                <a:solidFill>
                  <a:schemeClr val="tx2">
                    <a:lumMod val="50000"/>
                  </a:schemeClr>
                </a:solidFill>
                <a:latin typeface="Arial" panose="020B0604020202020204" pitchFamily="34" charset="0"/>
                <a:cs typeface="Arial" panose="020B0604020202020204" pitchFamily="34" charset="0"/>
              </a:rPr>
              <a:t>Взглянь</a:t>
            </a:r>
            <a:r>
              <a:rPr lang="ru-RU" sz="2800" b="1" i="1" spc="-150" dirty="0" smtClean="0">
                <a:solidFill>
                  <a:schemeClr val="tx2">
                    <a:lumMod val="50000"/>
                  </a:schemeClr>
                </a:solidFill>
                <a:latin typeface="Arial" panose="020B0604020202020204" pitchFamily="34" charset="0"/>
                <a:cs typeface="Arial" panose="020B0604020202020204" pitchFamily="34" charset="0"/>
              </a:rPr>
              <a:t> </a:t>
            </a:r>
            <a:r>
              <a:rPr lang="ru-RU" sz="2800" b="1" i="1" spc="-150" dirty="0">
                <a:solidFill>
                  <a:schemeClr val="tx2">
                    <a:lumMod val="50000"/>
                  </a:schemeClr>
                </a:solidFill>
                <a:latin typeface="Arial" panose="020B0604020202020204" pitchFamily="34" charset="0"/>
                <a:cs typeface="Arial" panose="020B0604020202020204" pitchFamily="34" charset="0"/>
              </a:rPr>
              <a:t>на </a:t>
            </a:r>
            <a:r>
              <a:rPr lang="ru-RU" sz="2800" b="1" i="1" spc="-150" dirty="0" smtClean="0">
                <a:solidFill>
                  <a:schemeClr val="tx2">
                    <a:lumMod val="50000"/>
                  </a:schemeClr>
                </a:solidFill>
                <a:latin typeface="Arial" panose="020B0604020202020204" pitchFamily="34" charset="0"/>
                <a:cs typeface="Arial" panose="020B0604020202020204" pitchFamily="34" charset="0"/>
              </a:rPr>
              <a:t>крест</a:t>
            </a:r>
            <a:endParaRPr lang="ru-RU" sz="2800" b="1" i="1" spc="-150" dirty="0">
              <a:solidFill>
                <a:schemeClr val="tx2">
                  <a:lumMod val="50000"/>
                </a:schemeClr>
              </a:solidFill>
              <a:latin typeface="Arial" panose="020B0604020202020204" pitchFamily="34" charset="0"/>
              <a:cs typeface="Arial" panose="020B0604020202020204" pitchFamily="34" charset="0"/>
            </a:endParaRPr>
          </a:p>
          <a:p>
            <a:pPr algn="l">
              <a:lnSpc>
                <a:spcPct val="90000"/>
              </a:lnSpc>
            </a:pPr>
            <a:r>
              <a:rPr lang="ru-RU" sz="3600" b="1" spc="-150" dirty="0" smtClean="0">
                <a:solidFill>
                  <a:schemeClr val="tx2">
                    <a:lumMod val="50000"/>
                  </a:schemeClr>
                </a:solidFill>
                <a:latin typeface="Arial" panose="020B0604020202020204" pitchFamily="34" charset="0"/>
                <a:cs typeface="Arial" panose="020B0604020202020204" pitchFamily="34" charset="0"/>
              </a:rPr>
              <a:t>Голгофский </a:t>
            </a:r>
            <a:r>
              <a:rPr lang="ru-RU" sz="3600" b="1" spc="-150" dirty="0">
                <a:solidFill>
                  <a:schemeClr val="tx2">
                    <a:lumMod val="50000"/>
                  </a:schemeClr>
                </a:solidFill>
                <a:latin typeface="Arial" panose="020B0604020202020204" pitchFamily="34" charset="0"/>
                <a:cs typeface="Arial" panose="020B0604020202020204" pitchFamily="34" charset="0"/>
              </a:rPr>
              <a:t>крест</a:t>
            </a:r>
            <a:r>
              <a:rPr lang="ru-RU" sz="3600" b="1" spc="-150" dirty="0" smtClean="0">
                <a:solidFill>
                  <a:schemeClr val="tx2">
                    <a:lumMod val="50000"/>
                  </a:schemeClr>
                </a:solidFill>
                <a:latin typeface="Arial" panose="020B0604020202020204" pitchFamily="34" charset="0"/>
                <a:cs typeface="Arial" panose="020B0604020202020204" pitchFamily="34" charset="0"/>
              </a:rPr>
              <a:t>,</a:t>
            </a:r>
          </a:p>
          <a:p>
            <a:pPr algn="l">
              <a:lnSpc>
                <a:spcPct val="90000"/>
              </a:lnSpc>
            </a:pPr>
            <a:r>
              <a:rPr lang="ru-RU" sz="3600" b="1" i="1" spc="-150" dirty="0">
                <a:solidFill>
                  <a:schemeClr val="tx2">
                    <a:lumMod val="50000"/>
                  </a:schemeClr>
                </a:solidFill>
                <a:latin typeface="Arial" panose="020B0604020202020204" pitchFamily="34" charset="0"/>
                <a:cs typeface="Arial" panose="020B0604020202020204" pitchFamily="34" charset="0"/>
              </a:rPr>
              <a:t>	</a:t>
            </a:r>
            <a:r>
              <a:rPr lang="ru-RU" sz="3600" b="1" i="1" spc="-150" dirty="0" smtClean="0">
                <a:solidFill>
                  <a:schemeClr val="tx2">
                    <a:lumMod val="50000"/>
                  </a:schemeClr>
                </a:solidFill>
                <a:latin typeface="Arial" panose="020B0604020202020204" pitchFamily="34" charset="0"/>
                <a:cs typeface="Arial" panose="020B0604020202020204" pitchFamily="34" charset="0"/>
              </a:rPr>
              <a:t>				</a:t>
            </a:r>
            <a:r>
              <a:rPr lang="ru-RU" sz="2800" b="1" i="1" spc="-150" dirty="0" smtClean="0">
                <a:solidFill>
                  <a:schemeClr val="tx2">
                    <a:lumMod val="50000"/>
                  </a:schemeClr>
                </a:solidFill>
                <a:latin typeface="Arial" panose="020B0604020202020204" pitchFamily="34" charset="0"/>
                <a:cs typeface="Arial" panose="020B0604020202020204" pitchFamily="34" charset="0"/>
              </a:rPr>
              <a:t>Голгофский </a:t>
            </a:r>
            <a:r>
              <a:rPr lang="ru-RU" sz="2800" b="1" i="1" spc="-150" dirty="0">
                <a:solidFill>
                  <a:schemeClr val="tx2">
                    <a:lumMod val="50000"/>
                  </a:schemeClr>
                </a:solidFill>
                <a:latin typeface="Arial" panose="020B0604020202020204" pitchFamily="34" charset="0"/>
                <a:cs typeface="Arial" panose="020B0604020202020204" pitchFamily="34" charset="0"/>
              </a:rPr>
              <a:t>крест</a:t>
            </a:r>
          </a:p>
          <a:p>
            <a:pPr algn="l">
              <a:lnSpc>
                <a:spcPct val="90000"/>
              </a:lnSpc>
            </a:pPr>
            <a:r>
              <a:rPr lang="ru-RU" sz="3600" b="1" spc="-150" dirty="0" smtClean="0">
                <a:solidFill>
                  <a:schemeClr val="tx2">
                    <a:lumMod val="50000"/>
                  </a:schemeClr>
                </a:solidFill>
                <a:latin typeface="Arial" panose="020B0604020202020204" pitchFamily="34" charset="0"/>
                <a:cs typeface="Arial" panose="020B0604020202020204" pitchFamily="34" charset="0"/>
              </a:rPr>
              <a:t>В нём одном</a:t>
            </a:r>
            <a:br>
              <a:rPr lang="ru-RU" sz="3600" b="1" spc="-150" dirty="0" smtClean="0">
                <a:solidFill>
                  <a:schemeClr val="tx2">
                    <a:lumMod val="50000"/>
                  </a:schemeClr>
                </a:solidFill>
                <a:latin typeface="Arial" panose="020B0604020202020204" pitchFamily="34" charset="0"/>
                <a:cs typeface="Arial" panose="020B0604020202020204" pitchFamily="34" charset="0"/>
              </a:rPr>
            </a:br>
            <a:r>
              <a:rPr lang="ru-RU" sz="3600" b="1" spc="-150" dirty="0" smtClean="0">
                <a:solidFill>
                  <a:schemeClr val="tx2">
                    <a:lumMod val="50000"/>
                  </a:schemeClr>
                </a:solidFill>
                <a:latin typeface="Arial" panose="020B0604020202020204" pitchFamily="34" charset="0"/>
                <a:cs typeface="Arial" panose="020B0604020202020204" pitchFamily="34" charset="0"/>
              </a:rPr>
              <a:t>	</a:t>
            </a:r>
            <a:r>
              <a:rPr lang="ru-RU" sz="3600" b="1" spc="-150" dirty="0" smtClean="0">
                <a:solidFill>
                  <a:schemeClr val="tx2">
                    <a:lumMod val="50000"/>
                  </a:schemeClr>
                </a:solidFill>
                <a:latin typeface="Arial" panose="020B0604020202020204" pitchFamily="34" charset="0"/>
                <a:cs typeface="Arial" panose="020B0604020202020204" pitchFamily="34" charset="0"/>
              </a:rPr>
              <a:t>				</a:t>
            </a:r>
            <a:r>
              <a:rPr lang="ru-RU" sz="2800" b="1" i="1" spc="-150" dirty="0" smtClean="0">
                <a:solidFill>
                  <a:schemeClr val="tx2">
                    <a:lumMod val="50000"/>
                  </a:schemeClr>
                </a:solidFill>
                <a:latin typeface="Arial" panose="020B0604020202020204" pitchFamily="34" charset="0"/>
                <a:cs typeface="Arial" panose="020B0604020202020204" pitchFamily="34" charset="0"/>
              </a:rPr>
              <a:t>В </a:t>
            </a:r>
            <a:r>
              <a:rPr lang="ru-RU" sz="2800" b="1" i="1" spc="-150" dirty="0" smtClean="0">
                <a:solidFill>
                  <a:schemeClr val="tx2">
                    <a:lumMod val="50000"/>
                  </a:schemeClr>
                </a:solidFill>
                <a:latin typeface="Arial" panose="020B0604020202020204" pitchFamily="34" charset="0"/>
                <a:cs typeface="Arial" panose="020B0604020202020204" pitchFamily="34" charset="0"/>
              </a:rPr>
              <a:t>нём одном</a:t>
            </a:r>
            <a:endParaRPr lang="ru-RU" sz="2800" b="1" spc="-150" dirty="0">
              <a:solidFill>
                <a:schemeClr val="tx2">
                  <a:lumMod val="50000"/>
                </a:schemeClr>
              </a:solidFill>
              <a:latin typeface="Arial" panose="020B0604020202020204" pitchFamily="34" charset="0"/>
              <a:cs typeface="Arial" panose="020B0604020202020204" pitchFamily="34" charset="0"/>
            </a:endParaRPr>
          </a:p>
          <a:p>
            <a:pPr algn="l">
              <a:lnSpc>
                <a:spcPct val="90000"/>
              </a:lnSpc>
            </a:pPr>
            <a:r>
              <a:rPr lang="ru-RU" sz="3600" b="1" spc="-150" dirty="0" smtClean="0">
                <a:solidFill>
                  <a:schemeClr val="tx2">
                    <a:lumMod val="50000"/>
                  </a:schemeClr>
                </a:solidFill>
                <a:latin typeface="Arial" panose="020B0604020202020204" pitchFamily="34" charset="0"/>
                <a:cs typeface="Arial" panose="020B0604020202020204" pitchFamily="34" charset="0"/>
              </a:rPr>
              <a:t>Вся жизнь твоя;</a:t>
            </a:r>
            <a:br>
              <a:rPr lang="ru-RU" sz="3600" b="1" spc="-150" dirty="0" smtClean="0">
                <a:solidFill>
                  <a:schemeClr val="tx2">
                    <a:lumMod val="50000"/>
                  </a:schemeClr>
                </a:solidFill>
                <a:latin typeface="Arial" panose="020B0604020202020204" pitchFamily="34" charset="0"/>
                <a:cs typeface="Arial" panose="020B0604020202020204" pitchFamily="34" charset="0"/>
              </a:rPr>
            </a:br>
            <a:r>
              <a:rPr lang="ru-RU" sz="3600" b="1" spc="-150" dirty="0" smtClean="0">
                <a:solidFill>
                  <a:schemeClr val="tx2">
                    <a:lumMod val="50000"/>
                  </a:schemeClr>
                </a:solidFill>
                <a:latin typeface="Arial" panose="020B0604020202020204" pitchFamily="34" charset="0"/>
                <a:cs typeface="Arial" panose="020B0604020202020204" pitchFamily="34" charset="0"/>
              </a:rPr>
              <a:t>	</a:t>
            </a:r>
            <a:r>
              <a:rPr lang="ru-RU" sz="3600" b="1" spc="-150" dirty="0" smtClean="0">
                <a:solidFill>
                  <a:schemeClr val="tx2">
                    <a:lumMod val="50000"/>
                  </a:schemeClr>
                </a:solidFill>
                <a:latin typeface="Arial" panose="020B0604020202020204" pitchFamily="34" charset="0"/>
                <a:cs typeface="Arial" panose="020B0604020202020204" pitchFamily="34" charset="0"/>
              </a:rPr>
              <a:t>				</a:t>
            </a:r>
            <a:r>
              <a:rPr lang="ru-RU" sz="2800" b="1" i="1" spc="-150" dirty="0" smtClean="0">
                <a:solidFill>
                  <a:schemeClr val="tx2">
                    <a:lumMod val="50000"/>
                  </a:schemeClr>
                </a:solidFill>
                <a:latin typeface="Arial" panose="020B0604020202020204" pitchFamily="34" charset="0"/>
                <a:cs typeface="Arial" panose="020B0604020202020204" pitchFamily="34" charset="0"/>
              </a:rPr>
              <a:t>Вся </a:t>
            </a:r>
            <a:r>
              <a:rPr lang="ru-RU" sz="2800" b="1" i="1" spc="-150" dirty="0" smtClean="0">
                <a:solidFill>
                  <a:schemeClr val="tx2">
                    <a:lumMod val="50000"/>
                  </a:schemeClr>
                </a:solidFill>
                <a:latin typeface="Arial" panose="020B0604020202020204" pitchFamily="34" charset="0"/>
                <a:cs typeface="Arial" panose="020B0604020202020204" pitchFamily="34" charset="0"/>
              </a:rPr>
              <a:t>жизнь твоя</a:t>
            </a:r>
            <a:endParaRPr lang="ru-RU" sz="2800" b="1" i="1" spc="-150" dirty="0">
              <a:solidFill>
                <a:schemeClr val="tx2">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68100186"/>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6" name="Содержимое 2"/>
          <p:cNvSpPr txBox="1">
            <a:spLocks/>
          </p:cNvSpPr>
          <p:nvPr/>
        </p:nvSpPr>
        <p:spPr>
          <a:xfrm>
            <a:off x="1950531" y="113412"/>
            <a:ext cx="7639133" cy="4644516"/>
          </a:xfrm>
          <a:prstGeom prst="rect">
            <a:avLst/>
          </a:prstGeom>
        </p:spPr>
        <p:txBody>
          <a:bodyPr vert="horz" lIns="91436" tIns="45718" rIns="91436" bIns="45718" rtlCol="0">
            <a:noAutofit/>
          </a:bodyPr>
          <a:lstStyle/>
          <a:p>
            <a:pPr algn="l">
              <a:lnSpc>
                <a:spcPct val="90000"/>
              </a:lnSpc>
            </a:pPr>
            <a:r>
              <a:rPr lang="ru-RU" sz="3600" b="1" spc="-150" dirty="0" smtClean="0">
                <a:solidFill>
                  <a:schemeClr val="tx2">
                    <a:lumMod val="50000"/>
                  </a:schemeClr>
                </a:solidFill>
                <a:latin typeface="Arial"/>
                <a:cs typeface="Arial"/>
              </a:rPr>
              <a:t>Припев:</a:t>
            </a:r>
          </a:p>
          <a:p>
            <a:pPr algn="l">
              <a:lnSpc>
                <a:spcPct val="90000"/>
              </a:lnSpc>
            </a:pPr>
            <a:r>
              <a:rPr lang="ru-RU" sz="3600" b="1" spc="-150" dirty="0" smtClean="0">
                <a:solidFill>
                  <a:schemeClr val="tx2">
                    <a:lumMod val="50000"/>
                  </a:schemeClr>
                </a:solidFill>
                <a:latin typeface="Arial"/>
                <a:cs typeface="Arial"/>
              </a:rPr>
              <a:t>В </a:t>
            </a:r>
            <a:r>
              <a:rPr lang="ru-RU" sz="3600" b="1" spc="-150" dirty="0">
                <a:solidFill>
                  <a:schemeClr val="tx2">
                    <a:lumMod val="50000"/>
                  </a:schemeClr>
                </a:solidFill>
                <a:latin typeface="Arial"/>
                <a:cs typeface="Arial"/>
              </a:rPr>
              <a:t>нём </a:t>
            </a:r>
            <a:r>
              <a:rPr lang="ru-RU" sz="3600" b="1" spc="-150" dirty="0" smtClean="0">
                <a:solidFill>
                  <a:schemeClr val="tx2">
                    <a:lumMod val="50000"/>
                  </a:schemeClr>
                </a:solidFill>
                <a:latin typeface="Arial"/>
                <a:cs typeface="Arial"/>
              </a:rPr>
              <a:t>спасение</a:t>
            </a:r>
            <a:r>
              <a:rPr lang="ru-RU" sz="3800" b="1" spc="-150" dirty="0" smtClean="0">
                <a:solidFill>
                  <a:schemeClr val="tx2">
                    <a:lumMod val="50000"/>
                  </a:schemeClr>
                </a:solidFill>
                <a:latin typeface="Arial"/>
                <a:cs typeface="Arial"/>
              </a:rPr>
              <a:t/>
            </a:r>
            <a:br>
              <a:rPr lang="ru-RU" sz="3800" b="1" spc="-150" dirty="0" smtClean="0">
                <a:solidFill>
                  <a:schemeClr val="tx2">
                    <a:lumMod val="50000"/>
                  </a:schemeClr>
                </a:solidFill>
                <a:latin typeface="Arial"/>
                <a:cs typeface="Arial"/>
              </a:rPr>
            </a:br>
            <a:r>
              <a:rPr lang="ru-RU" sz="3800" b="1" spc="-150" dirty="0" smtClean="0">
                <a:solidFill>
                  <a:schemeClr val="tx2">
                    <a:lumMod val="50000"/>
                  </a:schemeClr>
                </a:solidFill>
                <a:latin typeface="Arial"/>
                <a:cs typeface="Arial"/>
              </a:rPr>
              <a:t>	</a:t>
            </a:r>
            <a:r>
              <a:rPr lang="ru-RU" sz="3800" b="1" spc="-150" dirty="0" smtClean="0">
                <a:solidFill>
                  <a:schemeClr val="tx2">
                    <a:lumMod val="50000"/>
                  </a:schemeClr>
                </a:solidFill>
                <a:latin typeface="Arial"/>
                <a:cs typeface="Arial"/>
              </a:rPr>
              <a:t>				</a:t>
            </a:r>
            <a:r>
              <a:rPr lang="ru-RU" sz="2800" b="1" i="1" spc="-150" dirty="0" smtClean="0">
                <a:solidFill>
                  <a:schemeClr val="tx2">
                    <a:lumMod val="50000"/>
                  </a:schemeClr>
                </a:solidFill>
                <a:latin typeface="Arial"/>
                <a:cs typeface="Arial"/>
              </a:rPr>
              <a:t>В </a:t>
            </a:r>
            <a:r>
              <a:rPr lang="ru-RU" sz="2800" b="1" i="1" spc="-150" dirty="0">
                <a:solidFill>
                  <a:schemeClr val="tx2">
                    <a:lumMod val="50000"/>
                  </a:schemeClr>
                </a:solidFill>
                <a:latin typeface="Arial"/>
                <a:cs typeface="Arial"/>
              </a:rPr>
              <a:t>нём спасение </a:t>
            </a:r>
          </a:p>
          <a:p>
            <a:pPr algn="l">
              <a:lnSpc>
                <a:spcPct val="90000"/>
              </a:lnSpc>
            </a:pPr>
            <a:r>
              <a:rPr lang="ru-RU" sz="3600" b="1" spc="-150" dirty="0" smtClean="0">
                <a:solidFill>
                  <a:schemeClr val="tx2">
                    <a:lumMod val="50000"/>
                  </a:schemeClr>
                </a:solidFill>
                <a:latin typeface="Arial"/>
                <a:cs typeface="Arial"/>
              </a:rPr>
              <a:t>Для </a:t>
            </a:r>
            <a:r>
              <a:rPr lang="ru-RU" sz="3600" b="1" spc="-150" dirty="0">
                <a:solidFill>
                  <a:schemeClr val="tx2">
                    <a:lumMod val="50000"/>
                  </a:schemeClr>
                </a:solidFill>
                <a:latin typeface="Arial"/>
                <a:cs typeface="Arial"/>
              </a:rPr>
              <a:t>всех, </a:t>
            </a:r>
            <a:r>
              <a:rPr lang="ru-RU" sz="3800" b="1" spc="-150" dirty="0" smtClean="0">
                <a:solidFill>
                  <a:schemeClr val="tx2">
                    <a:lumMod val="50000"/>
                  </a:schemeClr>
                </a:solidFill>
                <a:latin typeface="Arial"/>
                <a:cs typeface="Arial"/>
              </a:rPr>
              <a:t/>
            </a:r>
            <a:br>
              <a:rPr lang="ru-RU" sz="3800" b="1" spc="-150" dirty="0" smtClean="0">
                <a:solidFill>
                  <a:schemeClr val="tx2">
                    <a:lumMod val="50000"/>
                  </a:schemeClr>
                </a:solidFill>
                <a:latin typeface="Arial"/>
                <a:cs typeface="Arial"/>
              </a:rPr>
            </a:br>
            <a:r>
              <a:rPr lang="ru-RU" sz="3800" b="1" spc="-150" dirty="0" smtClean="0">
                <a:solidFill>
                  <a:schemeClr val="tx2">
                    <a:lumMod val="50000"/>
                  </a:schemeClr>
                </a:solidFill>
                <a:latin typeface="Arial"/>
                <a:cs typeface="Arial"/>
              </a:rPr>
              <a:t>	</a:t>
            </a:r>
            <a:r>
              <a:rPr lang="ru-RU" sz="3800" b="1" spc="-150" dirty="0" smtClean="0">
                <a:solidFill>
                  <a:schemeClr val="tx2">
                    <a:lumMod val="50000"/>
                  </a:schemeClr>
                </a:solidFill>
                <a:latin typeface="Arial"/>
                <a:cs typeface="Arial"/>
              </a:rPr>
              <a:t>				</a:t>
            </a:r>
            <a:r>
              <a:rPr lang="ru-RU" sz="2800" b="1" i="1" spc="-150" dirty="0" smtClean="0">
                <a:solidFill>
                  <a:schemeClr val="tx2">
                    <a:lumMod val="50000"/>
                  </a:schemeClr>
                </a:solidFill>
                <a:latin typeface="Arial"/>
                <a:cs typeface="Arial"/>
              </a:rPr>
              <a:t>Для </a:t>
            </a:r>
            <a:r>
              <a:rPr lang="ru-RU" sz="2800" b="1" i="1" spc="-150" dirty="0">
                <a:solidFill>
                  <a:schemeClr val="tx2">
                    <a:lumMod val="50000"/>
                  </a:schemeClr>
                </a:solidFill>
                <a:latin typeface="Arial"/>
                <a:cs typeface="Arial"/>
              </a:rPr>
              <a:t>всех</a:t>
            </a:r>
          </a:p>
          <a:p>
            <a:pPr algn="l">
              <a:lnSpc>
                <a:spcPct val="90000"/>
              </a:lnSpc>
            </a:pPr>
            <a:r>
              <a:rPr lang="ru-RU" sz="3600" b="1" spc="-150" dirty="0">
                <a:solidFill>
                  <a:schemeClr val="tx2">
                    <a:lumMod val="50000"/>
                  </a:schemeClr>
                </a:solidFill>
                <a:latin typeface="Arial"/>
                <a:cs typeface="Arial"/>
              </a:rPr>
              <a:t>Взглянь на крест, </a:t>
            </a:r>
            <a:r>
              <a:rPr lang="ru-RU" sz="3800" b="1" spc="-150" dirty="0">
                <a:solidFill>
                  <a:schemeClr val="tx2">
                    <a:lumMod val="50000"/>
                  </a:schemeClr>
                </a:solidFill>
                <a:latin typeface="Arial"/>
                <a:cs typeface="Arial"/>
              </a:rPr>
              <a:t/>
            </a:r>
            <a:br>
              <a:rPr lang="ru-RU" sz="3800" b="1" spc="-150" dirty="0">
                <a:solidFill>
                  <a:schemeClr val="tx2">
                    <a:lumMod val="50000"/>
                  </a:schemeClr>
                </a:solidFill>
                <a:latin typeface="Arial"/>
                <a:cs typeface="Arial"/>
              </a:rPr>
            </a:br>
            <a:r>
              <a:rPr lang="ru-RU" sz="3800" b="1" spc="-150" dirty="0" smtClean="0">
                <a:solidFill>
                  <a:schemeClr val="tx2">
                    <a:lumMod val="50000"/>
                  </a:schemeClr>
                </a:solidFill>
                <a:latin typeface="Arial"/>
                <a:cs typeface="Arial"/>
              </a:rPr>
              <a:t>					</a:t>
            </a:r>
            <a:r>
              <a:rPr lang="ru-RU" sz="2800" b="1" i="1" spc="-150" dirty="0" err="1" smtClean="0">
                <a:solidFill>
                  <a:schemeClr val="tx2">
                    <a:lumMod val="50000"/>
                  </a:schemeClr>
                </a:solidFill>
                <a:latin typeface="Arial"/>
                <a:cs typeface="Arial"/>
              </a:rPr>
              <a:t>Взглянь</a:t>
            </a:r>
            <a:r>
              <a:rPr lang="ru-RU" sz="2800" b="1" i="1" spc="-150" dirty="0" smtClean="0">
                <a:solidFill>
                  <a:schemeClr val="tx2">
                    <a:lumMod val="50000"/>
                  </a:schemeClr>
                </a:solidFill>
                <a:latin typeface="Arial"/>
                <a:cs typeface="Arial"/>
              </a:rPr>
              <a:t> </a:t>
            </a:r>
            <a:r>
              <a:rPr lang="ru-RU" sz="2800" b="1" i="1" spc="-150" dirty="0">
                <a:solidFill>
                  <a:schemeClr val="tx2">
                    <a:lumMod val="50000"/>
                  </a:schemeClr>
                </a:solidFill>
                <a:latin typeface="Arial"/>
                <a:cs typeface="Arial"/>
              </a:rPr>
              <a:t>на крест</a:t>
            </a:r>
            <a:r>
              <a:rPr lang="ru-RU" sz="3800" b="1" spc="-150" dirty="0">
                <a:solidFill>
                  <a:schemeClr val="tx2">
                    <a:lumMod val="50000"/>
                  </a:schemeClr>
                </a:solidFill>
                <a:latin typeface="Arial"/>
                <a:cs typeface="Arial"/>
              </a:rPr>
              <a:t/>
            </a:r>
            <a:br>
              <a:rPr lang="ru-RU" sz="3800" b="1" spc="-150" dirty="0">
                <a:solidFill>
                  <a:schemeClr val="tx2">
                    <a:lumMod val="50000"/>
                  </a:schemeClr>
                </a:solidFill>
                <a:latin typeface="Arial"/>
                <a:cs typeface="Arial"/>
              </a:rPr>
            </a:br>
            <a:r>
              <a:rPr lang="ru-RU" sz="3800" b="1" spc="-150" dirty="0" smtClean="0">
                <a:solidFill>
                  <a:schemeClr val="tx2">
                    <a:lumMod val="50000"/>
                  </a:schemeClr>
                </a:solidFill>
                <a:latin typeface="Arial"/>
                <a:cs typeface="Arial"/>
              </a:rPr>
              <a:t>	</a:t>
            </a:r>
            <a:r>
              <a:rPr lang="ru-RU" sz="3600" b="1" spc="-150" dirty="0" smtClean="0">
                <a:solidFill>
                  <a:schemeClr val="tx2">
                    <a:lumMod val="50000"/>
                  </a:schemeClr>
                </a:solidFill>
                <a:latin typeface="Arial"/>
                <a:cs typeface="Arial"/>
              </a:rPr>
              <a:t>Голгофский крест</a:t>
            </a:r>
            <a:r>
              <a:rPr lang="ru-RU" sz="3800" b="1" spc="-150" dirty="0">
                <a:solidFill>
                  <a:schemeClr val="tx2">
                    <a:lumMod val="50000"/>
                  </a:schemeClr>
                </a:solidFill>
                <a:latin typeface="Arial"/>
                <a:cs typeface="Arial"/>
              </a:rPr>
              <a:t/>
            </a:r>
            <a:br>
              <a:rPr lang="ru-RU" sz="3800" b="1" spc="-150" dirty="0">
                <a:solidFill>
                  <a:schemeClr val="tx2">
                    <a:lumMod val="50000"/>
                  </a:schemeClr>
                </a:solidFill>
                <a:latin typeface="Arial"/>
                <a:cs typeface="Arial"/>
              </a:rPr>
            </a:br>
            <a:r>
              <a:rPr lang="ru-RU" sz="3800" b="1" spc="-150" dirty="0" smtClean="0">
                <a:solidFill>
                  <a:schemeClr val="tx2">
                    <a:lumMod val="50000"/>
                  </a:schemeClr>
                </a:solidFill>
                <a:latin typeface="Arial"/>
                <a:cs typeface="Arial"/>
              </a:rPr>
              <a:t>					</a:t>
            </a:r>
            <a:r>
              <a:rPr lang="ru-RU" sz="2800" b="1" i="1" spc="-150" dirty="0" smtClean="0">
                <a:solidFill>
                  <a:schemeClr val="tx2">
                    <a:lumMod val="50000"/>
                  </a:schemeClr>
                </a:solidFill>
                <a:latin typeface="Arial"/>
                <a:cs typeface="Arial"/>
              </a:rPr>
              <a:t>Голгофский </a:t>
            </a:r>
            <a:r>
              <a:rPr lang="ru-RU" sz="2800" b="1" i="1" spc="-150" dirty="0" smtClean="0">
                <a:solidFill>
                  <a:schemeClr val="tx2">
                    <a:lumMod val="50000"/>
                  </a:schemeClr>
                </a:solidFill>
                <a:latin typeface="Arial"/>
                <a:cs typeface="Arial"/>
              </a:rPr>
              <a:t>крест</a:t>
            </a:r>
            <a:r>
              <a:rPr lang="ru-RU" sz="2800" b="1" spc="-150" dirty="0" smtClean="0">
                <a:solidFill>
                  <a:schemeClr val="tx2">
                    <a:lumMod val="50000"/>
                  </a:schemeClr>
                </a:solidFill>
                <a:latin typeface="Arial"/>
                <a:cs typeface="Arial"/>
              </a:rPr>
              <a:t>.</a:t>
            </a:r>
            <a:endParaRPr lang="ru-RU" sz="2800" b="1" spc="-150" dirty="0">
              <a:solidFill>
                <a:schemeClr val="tx2">
                  <a:lumMod val="50000"/>
                </a:schemeClr>
              </a:solidFill>
              <a:latin typeface="Arial"/>
              <a:cs typeface="Arial"/>
            </a:endParaRPr>
          </a:p>
        </p:txBody>
      </p:sp>
    </p:spTree>
    <p:extLst>
      <p:ext uri="{BB962C8B-B14F-4D97-AF65-F5344CB8AC3E}">
        <p14:creationId xmlns:p14="http://schemas.microsoft.com/office/powerpoint/2010/main" val="3046274469"/>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978182" y="407083"/>
            <a:ext cx="7044660" cy="3776261"/>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90000"/>
              </a:lnSpc>
              <a:buClr>
                <a:srgbClr val="595959"/>
              </a:buClr>
            </a:pPr>
            <a:r>
              <a:rPr lang="ru-RU" sz="3800" b="1" dirty="0">
                <a:latin typeface="Arial"/>
                <a:cs typeface="Arial"/>
              </a:rPr>
              <a:t>Когда всё затмит </a:t>
            </a:r>
            <a:r>
              <a:rPr lang="ru-RU" sz="3800" b="1" dirty="0" smtClean="0">
                <a:latin typeface="Arial"/>
                <a:cs typeface="Arial"/>
              </a:rPr>
              <a:t/>
            </a:r>
            <a:br>
              <a:rPr lang="ru-RU" sz="3800" b="1" dirty="0" smtClean="0">
                <a:latin typeface="Arial"/>
                <a:cs typeface="Arial"/>
              </a:rPr>
            </a:br>
            <a:r>
              <a:rPr lang="ru-RU" sz="3800" b="1" dirty="0" smtClean="0">
                <a:latin typeface="Arial"/>
                <a:cs typeface="Arial"/>
              </a:rPr>
              <a:t>Искушений </a:t>
            </a:r>
            <a:r>
              <a:rPr lang="ru-RU" sz="3800" b="1" dirty="0">
                <a:latin typeface="Arial"/>
                <a:cs typeface="Arial"/>
              </a:rPr>
              <a:t>мрак</a:t>
            </a:r>
          </a:p>
          <a:p>
            <a:pPr algn="l" defTabSz="685800">
              <a:lnSpc>
                <a:spcPct val="90000"/>
              </a:lnSpc>
              <a:buClr>
                <a:srgbClr val="595959"/>
              </a:buClr>
            </a:pPr>
            <a:r>
              <a:rPr lang="ru-RU" sz="3800" b="1" dirty="0">
                <a:latin typeface="Arial"/>
                <a:cs typeface="Arial"/>
              </a:rPr>
              <a:t>И ополчится жизни враг,</a:t>
            </a:r>
          </a:p>
          <a:p>
            <a:pPr algn="l" defTabSz="685800">
              <a:lnSpc>
                <a:spcPct val="90000"/>
              </a:lnSpc>
              <a:buClr>
                <a:srgbClr val="595959"/>
              </a:buClr>
            </a:pPr>
            <a:r>
              <a:rPr lang="ru-RU" sz="3800" b="1" dirty="0">
                <a:latin typeface="Arial"/>
                <a:cs typeface="Arial"/>
              </a:rPr>
              <a:t>То не </a:t>
            </a:r>
            <a:r>
              <a:rPr lang="ru-RU" sz="3800" b="1" dirty="0" smtClean="0">
                <a:latin typeface="Arial"/>
                <a:cs typeface="Arial"/>
              </a:rPr>
              <a:t>забудьте</a:t>
            </a:r>
            <a:br>
              <a:rPr lang="ru-RU" sz="3800" b="1" dirty="0" smtClean="0">
                <a:latin typeface="Arial"/>
                <a:cs typeface="Arial"/>
              </a:rPr>
            </a:br>
            <a:r>
              <a:rPr lang="ru-RU" sz="3800" b="1" dirty="0" smtClean="0">
                <a:latin typeface="Arial"/>
                <a:cs typeface="Arial"/>
              </a:rPr>
              <a:t>На </a:t>
            </a:r>
            <a:r>
              <a:rPr lang="ru-RU" sz="3800" b="1" dirty="0">
                <a:latin typeface="Arial"/>
                <a:cs typeface="Arial"/>
              </a:rPr>
              <a:t>крест взглянуть </a:t>
            </a:r>
            <a:r>
              <a:rPr lang="mr-IN" sz="3800" b="1" dirty="0" smtClean="0">
                <a:latin typeface="Arial"/>
                <a:cs typeface="Arial"/>
              </a:rPr>
              <a:t>–</a:t>
            </a:r>
            <a:r>
              <a:rPr lang="ru-RU" sz="3800" b="1" dirty="0" smtClean="0">
                <a:latin typeface="Arial"/>
                <a:cs typeface="Arial"/>
              </a:rPr>
              <a:t> </a:t>
            </a:r>
            <a:endParaRPr lang="ru-RU" sz="3800" b="1" dirty="0">
              <a:latin typeface="Arial"/>
              <a:cs typeface="Arial"/>
            </a:endParaRPr>
          </a:p>
          <a:p>
            <a:pPr algn="l" defTabSz="685800">
              <a:lnSpc>
                <a:spcPct val="90000"/>
              </a:lnSpc>
              <a:buClr>
                <a:srgbClr val="595959"/>
              </a:buClr>
            </a:pPr>
            <a:r>
              <a:rPr lang="ru-RU" sz="3800" b="1" dirty="0">
                <a:latin typeface="Arial"/>
                <a:cs typeface="Arial"/>
              </a:rPr>
              <a:t>И тотчас светлей станет </a:t>
            </a:r>
            <a:r>
              <a:rPr lang="ru-RU" sz="3800" b="1" dirty="0" smtClean="0">
                <a:latin typeface="Arial"/>
                <a:cs typeface="Arial"/>
              </a:rPr>
              <a:t>Мрачный </a:t>
            </a:r>
            <a:r>
              <a:rPr lang="ru-RU" sz="3800" b="1" dirty="0">
                <a:latin typeface="Arial"/>
                <a:cs typeface="Arial"/>
              </a:rPr>
              <a:t>путь.</a:t>
            </a:r>
          </a:p>
        </p:txBody>
      </p:sp>
    </p:spTree>
    <p:extLst>
      <p:ext uri="{BB962C8B-B14F-4D97-AF65-F5344CB8AC3E}">
        <p14:creationId xmlns:p14="http://schemas.microsoft.com/office/powerpoint/2010/main" val="3575809444"/>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6" name="Содержимое 2"/>
          <p:cNvSpPr txBox="1">
            <a:spLocks/>
          </p:cNvSpPr>
          <p:nvPr/>
        </p:nvSpPr>
        <p:spPr>
          <a:xfrm>
            <a:off x="1943516" y="127446"/>
            <a:ext cx="7625100" cy="4644516"/>
          </a:xfrm>
          <a:prstGeom prst="rect">
            <a:avLst/>
          </a:prstGeom>
        </p:spPr>
        <p:txBody>
          <a:bodyPr vert="horz" lIns="91436" tIns="45718" rIns="91436" bIns="45718" rtlCol="0">
            <a:noAutofit/>
          </a:bodyPr>
          <a:lstStyle/>
          <a:p>
            <a:pPr algn="l">
              <a:lnSpc>
                <a:spcPct val="90000"/>
              </a:lnSpc>
            </a:pPr>
            <a:r>
              <a:rPr lang="ru-RU" sz="3600" b="1" spc="-150" dirty="0" smtClean="0">
                <a:solidFill>
                  <a:schemeClr val="tx2">
                    <a:lumMod val="50000"/>
                  </a:schemeClr>
                </a:solidFill>
                <a:latin typeface="Arial" panose="020B0604020202020204" pitchFamily="34" charset="0"/>
                <a:cs typeface="Arial" panose="020B0604020202020204" pitchFamily="34" charset="0"/>
              </a:rPr>
              <a:t>Припев:</a:t>
            </a:r>
          </a:p>
          <a:p>
            <a:pPr algn="l">
              <a:lnSpc>
                <a:spcPct val="90000"/>
              </a:lnSpc>
            </a:pPr>
            <a:r>
              <a:rPr lang="ru-RU" sz="3600" b="1" spc="-150" dirty="0" err="1" smtClean="0">
                <a:solidFill>
                  <a:schemeClr val="tx2">
                    <a:lumMod val="50000"/>
                  </a:schemeClr>
                </a:solidFill>
                <a:latin typeface="Arial" panose="020B0604020202020204" pitchFamily="34" charset="0"/>
                <a:cs typeface="Arial" panose="020B0604020202020204" pitchFamily="34" charset="0"/>
              </a:rPr>
              <a:t>Взглянь</a:t>
            </a:r>
            <a:r>
              <a:rPr lang="ru-RU" sz="3600" b="1" spc="-150" dirty="0" smtClean="0">
                <a:solidFill>
                  <a:schemeClr val="tx2">
                    <a:lumMod val="50000"/>
                  </a:schemeClr>
                </a:solidFill>
                <a:latin typeface="Arial" panose="020B0604020202020204" pitchFamily="34" charset="0"/>
                <a:cs typeface="Arial" panose="020B0604020202020204" pitchFamily="34" charset="0"/>
              </a:rPr>
              <a:t> </a:t>
            </a:r>
            <a:r>
              <a:rPr lang="ru-RU" sz="3600" b="1" spc="-150" dirty="0">
                <a:solidFill>
                  <a:schemeClr val="tx2">
                    <a:lumMod val="50000"/>
                  </a:schemeClr>
                </a:solidFill>
                <a:latin typeface="Arial" panose="020B0604020202020204" pitchFamily="34" charset="0"/>
                <a:cs typeface="Arial" panose="020B0604020202020204" pitchFamily="34" charset="0"/>
              </a:rPr>
              <a:t>на крест, </a:t>
            </a:r>
            <a:endParaRPr lang="ru-RU" sz="3600" b="1" spc="-150" dirty="0" smtClean="0">
              <a:solidFill>
                <a:schemeClr val="tx2">
                  <a:lumMod val="50000"/>
                </a:schemeClr>
              </a:solidFill>
              <a:latin typeface="Arial" panose="020B0604020202020204" pitchFamily="34" charset="0"/>
              <a:cs typeface="Arial" panose="020B0604020202020204" pitchFamily="34" charset="0"/>
            </a:endParaRPr>
          </a:p>
          <a:p>
            <a:pPr algn="l">
              <a:lnSpc>
                <a:spcPct val="90000"/>
              </a:lnSpc>
            </a:pPr>
            <a:r>
              <a:rPr lang="ru-RU" sz="3600" b="1" i="1" spc="-150" dirty="0" smtClean="0">
                <a:solidFill>
                  <a:schemeClr val="tx2">
                    <a:lumMod val="50000"/>
                  </a:schemeClr>
                </a:solidFill>
                <a:latin typeface="Arial" panose="020B0604020202020204" pitchFamily="34" charset="0"/>
                <a:cs typeface="Arial" panose="020B0604020202020204" pitchFamily="34" charset="0"/>
              </a:rPr>
              <a:t>	</a:t>
            </a:r>
            <a:r>
              <a:rPr lang="ru-RU" sz="3600" b="1" i="1" spc="-150" dirty="0" smtClean="0">
                <a:solidFill>
                  <a:schemeClr val="tx2">
                    <a:lumMod val="50000"/>
                  </a:schemeClr>
                </a:solidFill>
                <a:latin typeface="Arial" panose="020B0604020202020204" pitchFamily="34" charset="0"/>
                <a:cs typeface="Arial" panose="020B0604020202020204" pitchFamily="34" charset="0"/>
              </a:rPr>
              <a:t>				</a:t>
            </a:r>
            <a:r>
              <a:rPr lang="ru-RU" sz="2800" b="1" i="1" spc="-150" dirty="0" err="1" smtClean="0">
                <a:solidFill>
                  <a:schemeClr val="tx2">
                    <a:lumMod val="50000"/>
                  </a:schemeClr>
                </a:solidFill>
                <a:latin typeface="Arial" panose="020B0604020202020204" pitchFamily="34" charset="0"/>
                <a:cs typeface="Arial" panose="020B0604020202020204" pitchFamily="34" charset="0"/>
              </a:rPr>
              <a:t>Взглянь</a:t>
            </a:r>
            <a:r>
              <a:rPr lang="ru-RU" sz="2800" b="1" i="1" spc="-150" dirty="0" smtClean="0">
                <a:solidFill>
                  <a:schemeClr val="tx2">
                    <a:lumMod val="50000"/>
                  </a:schemeClr>
                </a:solidFill>
                <a:latin typeface="Arial" panose="020B0604020202020204" pitchFamily="34" charset="0"/>
                <a:cs typeface="Arial" panose="020B0604020202020204" pitchFamily="34" charset="0"/>
              </a:rPr>
              <a:t> </a:t>
            </a:r>
            <a:r>
              <a:rPr lang="ru-RU" sz="2800" b="1" i="1" spc="-150" dirty="0">
                <a:solidFill>
                  <a:schemeClr val="tx2">
                    <a:lumMod val="50000"/>
                  </a:schemeClr>
                </a:solidFill>
                <a:latin typeface="Arial" panose="020B0604020202020204" pitchFamily="34" charset="0"/>
                <a:cs typeface="Arial" panose="020B0604020202020204" pitchFamily="34" charset="0"/>
              </a:rPr>
              <a:t>на </a:t>
            </a:r>
            <a:r>
              <a:rPr lang="ru-RU" sz="2800" b="1" i="1" spc="-150" dirty="0" smtClean="0">
                <a:solidFill>
                  <a:schemeClr val="tx2">
                    <a:lumMod val="50000"/>
                  </a:schemeClr>
                </a:solidFill>
                <a:latin typeface="Arial" panose="020B0604020202020204" pitchFamily="34" charset="0"/>
                <a:cs typeface="Arial" panose="020B0604020202020204" pitchFamily="34" charset="0"/>
              </a:rPr>
              <a:t>крест</a:t>
            </a:r>
            <a:endParaRPr lang="ru-RU" sz="2800" b="1" i="1" spc="-150" dirty="0">
              <a:solidFill>
                <a:schemeClr val="tx2">
                  <a:lumMod val="50000"/>
                </a:schemeClr>
              </a:solidFill>
              <a:latin typeface="Arial" panose="020B0604020202020204" pitchFamily="34" charset="0"/>
              <a:cs typeface="Arial" panose="020B0604020202020204" pitchFamily="34" charset="0"/>
            </a:endParaRPr>
          </a:p>
          <a:p>
            <a:pPr algn="l">
              <a:lnSpc>
                <a:spcPct val="90000"/>
              </a:lnSpc>
            </a:pPr>
            <a:r>
              <a:rPr lang="ru-RU" sz="3600" b="1" spc="-150" dirty="0" smtClean="0">
                <a:solidFill>
                  <a:schemeClr val="tx2">
                    <a:lumMod val="50000"/>
                  </a:schemeClr>
                </a:solidFill>
                <a:latin typeface="Arial" panose="020B0604020202020204" pitchFamily="34" charset="0"/>
                <a:cs typeface="Arial" panose="020B0604020202020204" pitchFamily="34" charset="0"/>
              </a:rPr>
              <a:t>Голгофский </a:t>
            </a:r>
            <a:r>
              <a:rPr lang="ru-RU" sz="3600" b="1" spc="-150" dirty="0">
                <a:solidFill>
                  <a:schemeClr val="tx2">
                    <a:lumMod val="50000"/>
                  </a:schemeClr>
                </a:solidFill>
                <a:latin typeface="Arial" panose="020B0604020202020204" pitchFamily="34" charset="0"/>
                <a:cs typeface="Arial" panose="020B0604020202020204" pitchFamily="34" charset="0"/>
              </a:rPr>
              <a:t>крест</a:t>
            </a:r>
            <a:r>
              <a:rPr lang="ru-RU" sz="3600" b="1" spc="-150" dirty="0" smtClean="0">
                <a:solidFill>
                  <a:schemeClr val="tx2">
                    <a:lumMod val="50000"/>
                  </a:schemeClr>
                </a:solidFill>
                <a:latin typeface="Arial" panose="020B0604020202020204" pitchFamily="34" charset="0"/>
                <a:cs typeface="Arial" panose="020B0604020202020204" pitchFamily="34" charset="0"/>
              </a:rPr>
              <a:t>,</a:t>
            </a:r>
          </a:p>
          <a:p>
            <a:pPr algn="l">
              <a:lnSpc>
                <a:spcPct val="90000"/>
              </a:lnSpc>
            </a:pPr>
            <a:r>
              <a:rPr lang="ru-RU" sz="3600" b="1" i="1" spc="-150" dirty="0">
                <a:solidFill>
                  <a:schemeClr val="tx2">
                    <a:lumMod val="50000"/>
                  </a:schemeClr>
                </a:solidFill>
                <a:latin typeface="Arial" panose="020B0604020202020204" pitchFamily="34" charset="0"/>
                <a:cs typeface="Arial" panose="020B0604020202020204" pitchFamily="34" charset="0"/>
              </a:rPr>
              <a:t>	</a:t>
            </a:r>
            <a:r>
              <a:rPr lang="ru-RU" sz="3600" b="1" i="1" spc="-150" dirty="0" smtClean="0">
                <a:solidFill>
                  <a:schemeClr val="tx2">
                    <a:lumMod val="50000"/>
                  </a:schemeClr>
                </a:solidFill>
                <a:latin typeface="Arial" panose="020B0604020202020204" pitchFamily="34" charset="0"/>
                <a:cs typeface="Arial" panose="020B0604020202020204" pitchFamily="34" charset="0"/>
              </a:rPr>
              <a:t>				</a:t>
            </a:r>
            <a:r>
              <a:rPr lang="ru-RU" sz="2800" b="1" i="1" spc="-150" dirty="0" smtClean="0">
                <a:solidFill>
                  <a:schemeClr val="tx2">
                    <a:lumMod val="50000"/>
                  </a:schemeClr>
                </a:solidFill>
                <a:latin typeface="Arial" panose="020B0604020202020204" pitchFamily="34" charset="0"/>
                <a:cs typeface="Arial" panose="020B0604020202020204" pitchFamily="34" charset="0"/>
              </a:rPr>
              <a:t>Голгофский </a:t>
            </a:r>
            <a:r>
              <a:rPr lang="ru-RU" sz="2800" b="1" i="1" spc="-150" dirty="0">
                <a:solidFill>
                  <a:schemeClr val="tx2">
                    <a:lumMod val="50000"/>
                  </a:schemeClr>
                </a:solidFill>
                <a:latin typeface="Arial" panose="020B0604020202020204" pitchFamily="34" charset="0"/>
                <a:cs typeface="Arial" panose="020B0604020202020204" pitchFamily="34" charset="0"/>
              </a:rPr>
              <a:t>крест</a:t>
            </a:r>
          </a:p>
          <a:p>
            <a:pPr algn="l">
              <a:lnSpc>
                <a:spcPct val="90000"/>
              </a:lnSpc>
            </a:pPr>
            <a:r>
              <a:rPr lang="ru-RU" sz="3600" b="1" spc="-150" dirty="0" smtClean="0">
                <a:solidFill>
                  <a:schemeClr val="tx2">
                    <a:lumMod val="50000"/>
                  </a:schemeClr>
                </a:solidFill>
                <a:latin typeface="Arial" panose="020B0604020202020204" pitchFamily="34" charset="0"/>
                <a:cs typeface="Arial" panose="020B0604020202020204" pitchFamily="34" charset="0"/>
              </a:rPr>
              <a:t>В нём одном</a:t>
            </a:r>
            <a:br>
              <a:rPr lang="ru-RU" sz="3600" b="1" spc="-150" dirty="0" smtClean="0">
                <a:solidFill>
                  <a:schemeClr val="tx2">
                    <a:lumMod val="50000"/>
                  </a:schemeClr>
                </a:solidFill>
                <a:latin typeface="Arial" panose="020B0604020202020204" pitchFamily="34" charset="0"/>
                <a:cs typeface="Arial" panose="020B0604020202020204" pitchFamily="34" charset="0"/>
              </a:rPr>
            </a:br>
            <a:r>
              <a:rPr lang="ru-RU" sz="3600" b="1" spc="-150" dirty="0" smtClean="0">
                <a:solidFill>
                  <a:schemeClr val="tx2">
                    <a:lumMod val="50000"/>
                  </a:schemeClr>
                </a:solidFill>
                <a:latin typeface="Arial" panose="020B0604020202020204" pitchFamily="34" charset="0"/>
                <a:cs typeface="Arial" panose="020B0604020202020204" pitchFamily="34" charset="0"/>
              </a:rPr>
              <a:t>	</a:t>
            </a:r>
            <a:r>
              <a:rPr lang="ru-RU" sz="3600" b="1" spc="-150" dirty="0" smtClean="0">
                <a:solidFill>
                  <a:schemeClr val="tx2">
                    <a:lumMod val="50000"/>
                  </a:schemeClr>
                </a:solidFill>
                <a:latin typeface="Arial" panose="020B0604020202020204" pitchFamily="34" charset="0"/>
                <a:cs typeface="Arial" panose="020B0604020202020204" pitchFamily="34" charset="0"/>
              </a:rPr>
              <a:t>				</a:t>
            </a:r>
            <a:r>
              <a:rPr lang="ru-RU" sz="2800" b="1" i="1" spc="-150" dirty="0" smtClean="0">
                <a:solidFill>
                  <a:schemeClr val="tx2">
                    <a:lumMod val="50000"/>
                  </a:schemeClr>
                </a:solidFill>
                <a:latin typeface="Arial" panose="020B0604020202020204" pitchFamily="34" charset="0"/>
                <a:cs typeface="Arial" panose="020B0604020202020204" pitchFamily="34" charset="0"/>
              </a:rPr>
              <a:t>В </a:t>
            </a:r>
            <a:r>
              <a:rPr lang="ru-RU" sz="2800" b="1" i="1" spc="-150" dirty="0" smtClean="0">
                <a:solidFill>
                  <a:schemeClr val="tx2">
                    <a:lumMod val="50000"/>
                  </a:schemeClr>
                </a:solidFill>
                <a:latin typeface="Arial" panose="020B0604020202020204" pitchFamily="34" charset="0"/>
                <a:cs typeface="Arial" panose="020B0604020202020204" pitchFamily="34" charset="0"/>
              </a:rPr>
              <a:t>нём одном</a:t>
            </a:r>
            <a:endParaRPr lang="ru-RU" sz="2800" b="1" spc="-150" dirty="0">
              <a:solidFill>
                <a:schemeClr val="tx2">
                  <a:lumMod val="50000"/>
                </a:schemeClr>
              </a:solidFill>
              <a:latin typeface="Arial" panose="020B0604020202020204" pitchFamily="34" charset="0"/>
              <a:cs typeface="Arial" panose="020B0604020202020204" pitchFamily="34" charset="0"/>
            </a:endParaRPr>
          </a:p>
          <a:p>
            <a:pPr algn="l">
              <a:lnSpc>
                <a:spcPct val="90000"/>
              </a:lnSpc>
            </a:pPr>
            <a:r>
              <a:rPr lang="ru-RU" sz="3600" b="1" spc="-150" dirty="0" smtClean="0">
                <a:solidFill>
                  <a:schemeClr val="tx2">
                    <a:lumMod val="50000"/>
                  </a:schemeClr>
                </a:solidFill>
                <a:latin typeface="Arial" panose="020B0604020202020204" pitchFamily="34" charset="0"/>
                <a:cs typeface="Arial" panose="020B0604020202020204" pitchFamily="34" charset="0"/>
              </a:rPr>
              <a:t>Вся жизнь твоя;</a:t>
            </a:r>
            <a:br>
              <a:rPr lang="ru-RU" sz="3600" b="1" spc="-150" dirty="0" smtClean="0">
                <a:solidFill>
                  <a:schemeClr val="tx2">
                    <a:lumMod val="50000"/>
                  </a:schemeClr>
                </a:solidFill>
                <a:latin typeface="Arial" panose="020B0604020202020204" pitchFamily="34" charset="0"/>
                <a:cs typeface="Arial" panose="020B0604020202020204" pitchFamily="34" charset="0"/>
              </a:rPr>
            </a:br>
            <a:r>
              <a:rPr lang="ru-RU" sz="3600" b="1" spc="-150" dirty="0" smtClean="0">
                <a:solidFill>
                  <a:schemeClr val="tx2">
                    <a:lumMod val="50000"/>
                  </a:schemeClr>
                </a:solidFill>
                <a:latin typeface="Arial" panose="020B0604020202020204" pitchFamily="34" charset="0"/>
                <a:cs typeface="Arial" panose="020B0604020202020204" pitchFamily="34" charset="0"/>
              </a:rPr>
              <a:t>	</a:t>
            </a:r>
            <a:r>
              <a:rPr lang="ru-RU" sz="3600" b="1" spc="-150" dirty="0" smtClean="0">
                <a:solidFill>
                  <a:schemeClr val="tx2">
                    <a:lumMod val="50000"/>
                  </a:schemeClr>
                </a:solidFill>
                <a:latin typeface="Arial" panose="020B0604020202020204" pitchFamily="34" charset="0"/>
                <a:cs typeface="Arial" panose="020B0604020202020204" pitchFamily="34" charset="0"/>
              </a:rPr>
              <a:t>				</a:t>
            </a:r>
            <a:r>
              <a:rPr lang="ru-RU" sz="2800" b="1" i="1" spc="-150" dirty="0" smtClean="0">
                <a:solidFill>
                  <a:schemeClr val="tx2">
                    <a:lumMod val="50000"/>
                  </a:schemeClr>
                </a:solidFill>
                <a:latin typeface="Arial" panose="020B0604020202020204" pitchFamily="34" charset="0"/>
                <a:cs typeface="Arial" panose="020B0604020202020204" pitchFamily="34" charset="0"/>
              </a:rPr>
              <a:t>Вся </a:t>
            </a:r>
            <a:r>
              <a:rPr lang="ru-RU" sz="2800" b="1" i="1" spc="-150" dirty="0" smtClean="0">
                <a:solidFill>
                  <a:schemeClr val="tx2">
                    <a:lumMod val="50000"/>
                  </a:schemeClr>
                </a:solidFill>
                <a:latin typeface="Arial" panose="020B0604020202020204" pitchFamily="34" charset="0"/>
                <a:cs typeface="Arial" panose="020B0604020202020204" pitchFamily="34" charset="0"/>
              </a:rPr>
              <a:t>жизнь твоя</a:t>
            </a:r>
            <a:endParaRPr lang="ru-RU" sz="2800" b="1" i="1" spc="-150" dirty="0">
              <a:solidFill>
                <a:schemeClr val="tx2">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79912140"/>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989</TotalTime>
  <Words>54</Words>
  <Application>Microsoft Macintosh PowerPoint</Application>
  <PresentationFormat>On-screen Show (16:9)</PresentationFormat>
  <Paragraphs>49</Paragraphs>
  <Slides>10</Slides>
  <Notes>10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Yulia Lisovaya</cp:lastModifiedBy>
  <cp:revision>83</cp:revision>
  <dcterms:modified xsi:type="dcterms:W3CDTF">2020-10-16T09:57:21Z</dcterms:modified>
</cp:coreProperties>
</file>