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1040" r:id="rId2"/>
    <p:sldId id="1044" r:id="rId3"/>
    <p:sldId id="1045" r:id="rId4"/>
    <p:sldId id="1052" r:id="rId5"/>
    <p:sldId id="1046" r:id="rId6"/>
    <p:sldId id="1057" r:id="rId7"/>
    <p:sldId id="1058" r:id="rId8"/>
    <p:sldId id="1047" r:id="rId9"/>
    <p:sldId id="1059" r:id="rId10"/>
    <p:sldId id="1060" r:id="rId11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38" d="100"/>
          <a:sy n="138" d="100"/>
        </p:scale>
        <p:origin x="-1280" y="-112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16.10.20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16.10.20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98782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83768" y="476672"/>
            <a:ext cx="6056942" cy="32110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70000"/>
              </a:lnSpc>
            </a:pPr>
            <a:r>
              <a:rPr lang="ru-RU" sz="72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</a:t>
            </a:r>
            <a:r>
              <a:rPr lang="ru-RU" sz="72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жизнь и во взгляде на крест Христов</a:t>
            </a:r>
            <a:endParaRPr lang="en-US" sz="72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нём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спасение</a:t>
            </a:r>
            <a:b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нём спасение 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</a:t>
            </a: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8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</a:t>
            </a:r>
            <a:endParaRPr lang="ru-RU" sz="2800" b="1" i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Взглянь на крест, </a:t>
            </a: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i="1" spc="-15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Взглянь</a:t>
            </a:r>
            <a:r>
              <a:rPr lang="ru-RU" sz="28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крест</a:t>
            </a: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Голгофский крест</a:t>
            </a: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Голгофский </a:t>
            </a:r>
            <a:r>
              <a:rPr lang="ru-RU" sz="28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крест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5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79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жизнь и во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взгляде</a:t>
            </a:r>
            <a:b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На </a:t>
            </a: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крест Христов,</a:t>
            </a:r>
          </a:p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лишь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прощенье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сех </a:t>
            </a: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грехов,</a:t>
            </a:r>
          </a:p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Всё, что земное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Сотлеет </a:t>
            </a: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прах,</a:t>
            </a:r>
          </a:p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крест даст сокровище </a:t>
            </a:r>
            <a:endParaRPr lang="ru-RU" sz="5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небесах.</a:t>
            </a: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pPr>
              <a:lnSpc>
                <a:spcPct val="90000"/>
              </a:lnSpc>
            </a:pPr>
            <a:r>
              <a:rPr lang="ru-RU" sz="5000" b="1" spc="-15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Взглянь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крест, </a:t>
            </a:r>
            <a:endParaRPr lang="ru-RU" sz="5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8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b="1" i="1" spc="-15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Взглянь</a:t>
            </a:r>
            <a:r>
              <a:rPr lang="ru-RU" sz="28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8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крест</a:t>
            </a:r>
            <a:endParaRPr lang="ru-RU" sz="2800" b="1" i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Голгофский </a:t>
            </a: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крест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z="28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Голгофский </a:t>
            </a:r>
            <a:r>
              <a:rPr lang="ru-RU" sz="28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крест</a:t>
            </a:r>
            <a:endParaRPr lang="ru-RU" sz="2800" b="1" i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нём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одном</a:t>
            </a:r>
            <a:b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нём одном</a:t>
            </a:r>
            <a:endParaRPr lang="ru-RU" sz="5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Вся жизнь твоя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Вся жизнь твоя</a:t>
            </a:r>
            <a:endParaRPr lang="ru-RU" sz="2800" b="1" i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416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нём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спасение</a:t>
            </a:r>
            <a:b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нём спасение 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</a:t>
            </a: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8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</a:t>
            </a:r>
            <a:endParaRPr lang="ru-RU" sz="2800" b="1" i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Взглянь на крест, </a:t>
            </a: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i="1" spc="-15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Взглянь</a:t>
            </a:r>
            <a:r>
              <a:rPr lang="ru-RU" sz="28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крест</a:t>
            </a: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Голгофский крест</a:t>
            </a: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Голгофский </a:t>
            </a:r>
            <a:r>
              <a:rPr lang="ru-RU" sz="28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крест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5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031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Христос, хоть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страдая</a:t>
            </a:r>
          </a:p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кресте,</a:t>
            </a:r>
          </a:p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Нежно зовёт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«Приди </a:t>
            </a: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 Мне!</a:t>
            </a:r>
          </a:p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Всякий, кто с верой </a:t>
            </a:r>
            <a:endParaRPr lang="ru-RU" sz="5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К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Мне придёт,</a:t>
            </a:r>
          </a:p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Спасенье от гибели </a:t>
            </a:r>
            <a:endParaRPr lang="ru-RU" sz="5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Обретёт».</a:t>
            </a:r>
            <a:endParaRPr lang="ru-RU" sz="5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908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pPr>
              <a:lnSpc>
                <a:spcPct val="90000"/>
              </a:lnSpc>
            </a:pPr>
            <a:r>
              <a:rPr lang="ru-RU" sz="5000" b="1" spc="-15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Взглянь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крест, </a:t>
            </a:r>
            <a:endParaRPr lang="ru-RU" sz="5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8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b="1" i="1" spc="-15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Взглянь</a:t>
            </a:r>
            <a:r>
              <a:rPr lang="ru-RU" sz="28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8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крест</a:t>
            </a:r>
            <a:endParaRPr lang="ru-RU" sz="2800" b="1" i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Голгофский </a:t>
            </a: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крест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z="28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Голгофский </a:t>
            </a:r>
            <a:r>
              <a:rPr lang="ru-RU" sz="28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крест</a:t>
            </a:r>
            <a:endParaRPr lang="ru-RU" sz="2800" b="1" i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нём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одном</a:t>
            </a:r>
            <a:b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нём одном</a:t>
            </a:r>
            <a:endParaRPr lang="ru-RU" sz="5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Вся жизнь твоя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Вся жизнь твоя</a:t>
            </a:r>
            <a:endParaRPr lang="ru-RU" sz="2800" b="1" i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503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нём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спасение</a:t>
            </a:r>
            <a:b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нём спасение 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</a:t>
            </a: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8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всех</a:t>
            </a:r>
            <a:endParaRPr lang="ru-RU" sz="2800" b="1" i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Взглянь на крест, </a:t>
            </a: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i="1" spc="-15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Взглянь</a:t>
            </a:r>
            <a:r>
              <a:rPr lang="ru-RU" sz="28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 крест</a:t>
            </a: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Голгофский крест</a:t>
            </a: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Голгофский </a:t>
            </a:r>
            <a:r>
              <a:rPr lang="ru-RU" sz="28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крест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5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5350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всё затмит </a:t>
            </a:r>
            <a:endParaRPr lang="ru-RU" sz="5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Искушений </a:t>
            </a: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мрак</a:t>
            </a:r>
          </a:p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ополчится жизни враг,</a:t>
            </a: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То </a:t>
            </a: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забудьте </a:t>
            </a:r>
            <a:endParaRPr lang="ru-RU" sz="5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крест взглянуть </a:t>
            </a:r>
            <a:r>
              <a:rPr lang="mr-IN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endParaRPr lang="ru-RU" sz="5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тотчас светлей станет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рачный </a:t>
            </a: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путь.</a:t>
            </a:r>
          </a:p>
        </p:txBody>
      </p:sp>
    </p:spTree>
    <p:extLst>
      <p:ext uri="{BB962C8B-B14F-4D97-AF65-F5344CB8AC3E}">
        <p14:creationId xmlns:p14="http://schemas.microsoft.com/office/powerpoint/2010/main" val="3940484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36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</a:t>
            </a:r>
          </a:p>
          <a:p>
            <a:pPr>
              <a:lnSpc>
                <a:spcPct val="90000"/>
              </a:lnSpc>
            </a:pPr>
            <a:r>
              <a:rPr lang="ru-RU" sz="5000" b="1" spc="-15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Взглянь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крест, </a:t>
            </a:r>
            <a:endParaRPr lang="ru-RU" sz="5000" b="1" spc="-15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28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b="1" i="1" spc="-15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Взглянь</a:t>
            </a:r>
            <a:r>
              <a:rPr lang="ru-RU" sz="28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28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крест</a:t>
            </a:r>
            <a:endParaRPr lang="ru-RU" sz="2800" b="1" i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Голгофский </a:t>
            </a:r>
            <a:r>
              <a:rPr lang="ru-RU" sz="50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крест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90000"/>
              </a:lnSpc>
            </a:pPr>
            <a:r>
              <a:rPr lang="ru-RU" sz="28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Голгофский </a:t>
            </a:r>
            <a:r>
              <a:rPr lang="ru-RU" sz="2800" b="1" i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крест</a:t>
            </a:r>
            <a:endParaRPr lang="ru-RU" sz="2800" b="1" i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нём 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одном</a:t>
            </a:r>
            <a:b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нём одном</a:t>
            </a:r>
            <a:endParaRPr lang="ru-RU" sz="50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Вся жизнь твоя</a:t>
            </a: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b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0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800" b="1" i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Вся жизнь твоя</a:t>
            </a:r>
            <a:endParaRPr lang="ru-RU" sz="2800" b="1" i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696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8430</TotalTime>
  <Words>54</Words>
  <Application>Microsoft Macintosh PowerPoint</Application>
  <PresentationFormat>On-screen Show (4:3)</PresentationFormat>
  <Paragraphs>55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231</cp:revision>
  <dcterms:created xsi:type="dcterms:W3CDTF">2016-09-02T12:17:38Z</dcterms:created>
  <dcterms:modified xsi:type="dcterms:W3CDTF">2020-10-16T09:49:40Z</dcterms:modified>
</cp:coreProperties>
</file>