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0" r:id="rId4"/>
    <p:sldId id="271"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4353" autoAdjust="0"/>
  </p:normalViewPr>
  <p:slideViewPr>
    <p:cSldViewPr snapToGrid="0" snapToObjects="1">
      <p:cViewPr varScale="1">
        <p:scale>
          <a:sx n="181" d="100"/>
          <a:sy n="181" d="100"/>
        </p:scale>
        <p:origin x="-208" y="22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8292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9760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708722"/>
            <a:ext cx="5852741" cy="14581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ru-RU" sz="6000" dirty="0">
                <a:solidFill>
                  <a:srgbClr val="000000"/>
                </a:solidFill>
                <a:latin typeface="Arial"/>
                <a:cs typeface="Arial"/>
              </a:rPr>
              <a:t>Вблизи креста Христова </a:t>
            </a:r>
            <a:endParaRPr lang="bg-BG" sz="6000" b="1" dirty="0">
              <a:solidFill>
                <a:srgbClr val="000000"/>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13002"/>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6571" y="241070"/>
            <a:ext cx="8525054" cy="37107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000" b="1" dirty="0">
                <a:latin typeface="Arial"/>
                <a:cs typeface="Arial"/>
              </a:rPr>
              <a:t>Вблизи </a:t>
            </a:r>
            <a:r>
              <a:rPr lang="ru-RU" sz="4000" b="1" dirty="0">
                <a:latin typeface="Arial"/>
                <a:cs typeface="Arial"/>
              </a:rPr>
              <a:t>креста </a:t>
            </a:r>
            <a:r>
              <a:rPr lang="ru-RU" sz="4000" b="1" dirty="0">
                <a:latin typeface="Arial"/>
                <a:cs typeface="Arial"/>
              </a:rPr>
              <a:t>Христова</a:t>
            </a:r>
          </a:p>
          <a:p>
            <a:pPr algn="l" defTabSz="685800">
              <a:lnSpc>
                <a:spcPct val="90000"/>
              </a:lnSpc>
              <a:buClr>
                <a:srgbClr val="595959"/>
              </a:buClr>
            </a:pPr>
            <a:r>
              <a:rPr lang="ru-RU" sz="4000" b="1" dirty="0" smtClean="0">
                <a:latin typeface="Arial"/>
                <a:cs typeface="Arial"/>
              </a:rPr>
              <a:t>	Хочу </a:t>
            </a:r>
            <a:r>
              <a:rPr lang="ru-RU" sz="4000" b="1" dirty="0">
                <a:latin typeface="Arial"/>
                <a:cs typeface="Arial"/>
              </a:rPr>
              <a:t>всегда пребыть: </a:t>
            </a:r>
          </a:p>
          <a:p>
            <a:pPr algn="l" defTabSz="685800">
              <a:lnSpc>
                <a:spcPct val="90000"/>
              </a:lnSpc>
              <a:buClr>
                <a:srgbClr val="595959"/>
              </a:buClr>
            </a:pPr>
            <a:r>
              <a:rPr lang="ru-RU" sz="4000" b="1" dirty="0">
                <a:latin typeface="Arial"/>
                <a:cs typeface="Arial"/>
              </a:rPr>
              <a:t>Там от скалы высокой тень</a:t>
            </a:r>
            <a:r>
              <a:rPr lang="ru-RU" sz="4000" b="1" dirty="0">
                <a:latin typeface="Arial"/>
                <a:cs typeface="Arial"/>
              </a:rPr>
              <a:t>,</a:t>
            </a:r>
            <a:br>
              <a:rPr lang="ru-RU" sz="4000" b="1" dirty="0">
                <a:latin typeface="Arial"/>
                <a:cs typeface="Arial"/>
              </a:rPr>
            </a:br>
            <a:r>
              <a:rPr lang="ru-RU" sz="4000" b="1" dirty="0" smtClean="0">
                <a:latin typeface="Arial"/>
                <a:cs typeface="Arial"/>
              </a:rPr>
              <a:t>	Там </a:t>
            </a:r>
            <a:r>
              <a:rPr lang="ru-RU" sz="4000" b="1" dirty="0">
                <a:latin typeface="Arial"/>
                <a:cs typeface="Arial"/>
              </a:rPr>
              <a:t>отдых от борьбы;</a:t>
            </a:r>
          </a:p>
          <a:p>
            <a:pPr algn="l" defTabSz="685800">
              <a:lnSpc>
                <a:spcPct val="90000"/>
              </a:lnSpc>
              <a:buClr>
                <a:srgbClr val="595959"/>
              </a:buClr>
            </a:pPr>
            <a:r>
              <a:rPr lang="ru-RU" sz="4000" b="1" dirty="0">
                <a:latin typeface="Arial"/>
                <a:cs typeface="Arial"/>
              </a:rPr>
              <a:t>Там страннику </a:t>
            </a:r>
            <a:r>
              <a:rPr lang="ru-RU" sz="4000" b="1" dirty="0">
                <a:latin typeface="Arial"/>
                <a:cs typeface="Arial"/>
              </a:rPr>
              <a:t>надёжный </a:t>
            </a:r>
            <a:r>
              <a:rPr lang="ru-RU" sz="4000" b="1" dirty="0">
                <a:latin typeface="Arial"/>
                <a:cs typeface="Arial"/>
              </a:rPr>
              <a:t>дом, </a:t>
            </a:r>
            <a:endParaRPr lang="ru-RU" sz="4000" b="1" dirty="0">
              <a:latin typeface="Arial"/>
              <a:cs typeface="Arial"/>
            </a:endParaRPr>
          </a:p>
          <a:p>
            <a:pPr algn="l" defTabSz="685800">
              <a:lnSpc>
                <a:spcPct val="90000"/>
              </a:lnSpc>
              <a:buClr>
                <a:srgbClr val="595959"/>
              </a:buClr>
            </a:pPr>
            <a:r>
              <a:rPr lang="ru-RU" sz="4000" b="1" dirty="0" smtClean="0">
                <a:latin typeface="Arial"/>
                <a:cs typeface="Arial"/>
              </a:rPr>
              <a:t>	Защита </a:t>
            </a:r>
            <a:r>
              <a:rPr lang="ru-RU" sz="4000" b="1" dirty="0">
                <a:latin typeface="Arial"/>
                <a:cs typeface="Arial"/>
              </a:rPr>
              <a:t>от невзгод: </a:t>
            </a:r>
          </a:p>
          <a:p>
            <a:pPr algn="l" defTabSz="685800">
              <a:lnSpc>
                <a:spcPct val="90000"/>
              </a:lnSpc>
              <a:buClr>
                <a:srgbClr val="595959"/>
              </a:buClr>
            </a:pPr>
            <a:r>
              <a:rPr lang="ru-RU" sz="4000" b="1" dirty="0">
                <a:latin typeface="Arial"/>
                <a:cs typeface="Arial"/>
              </a:rPr>
              <a:t>Там от страданий отдохнём </a:t>
            </a:r>
            <a:endParaRPr lang="ru-RU" sz="4000" b="1" dirty="0">
              <a:latin typeface="Arial"/>
              <a:cs typeface="Arial"/>
            </a:endParaRPr>
          </a:p>
          <a:p>
            <a:pPr algn="l" defTabSz="685800">
              <a:lnSpc>
                <a:spcPct val="90000"/>
              </a:lnSpc>
              <a:buClr>
                <a:srgbClr val="595959"/>
              </a:buClr>
            </a:pPr>
            <a:r>
              <a:rPr lang="ru-RU" sz="4000" b="1" dirty="0" smtClean="0">
                <a:latin typeface="Arial"/>
                <a:cs typeface="Arial"/>
              </a:rPr>
              <a:t>				И </a:t>
            </a:r>
            <a:r>
              <a:rPr lang="ru-RU" sz="4000" b="1" dirty="0">
                <a:latin typeface="Arial"/>
                <a:cs typeface="Arial"/>
              </a:rPr>
              <a:t>от земных забот.</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6571" y="276210"/>
            <a:ext cx="852505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000" b="1" dirty="0">
                <a:latin typeface="Arial"/>
                <a:cs typeface="Arial"/>
              </a:rPr>
              <a:t>Там, на кресте Христовом</a:t>
            </a:r>
            <a:r>
              <a:rPr lang="ru-RU" sz="4000" b="1" dirty="0" smtClean="0">
                <a:latin typeface="Arial"/>
                <a:cs typeface="Arial"/>
              </a:rPr>
              <a:t>,</a:t>
            </a:r>
            <a:br>
              <a:rPr lang="ru-RU" sz="4000" b="1" dirty="0" smtClean="0">
                <a:latin typeface="Arial"/>
                <a:cs typeface="Arial"/>
              </a:rPr>
            </a:br>
            <a:r>
              <a:rPr lang="ru-RU" sz="4000" b="1" dirty="0" smtClean="0">
                <a:latin typeface="Arial"/>
                <a:cs typeface="Arial"/>
              </a:rPr>
              <a:t>	Узрел </a:t>
            </a:r>
            <a:r>
              <a:rPr lang="ru-RU" sz="4000" b="1" dirty="0">
                <a:latin typeface="Arial"/>
                <a:cs typeface="Arial"/>
              </a:rPr>
              <a:t>я в свете дня </a:t>
            </a:r>
          </a:p>
          <a:p>
            <a:pPr algn="l" defTabSz="685800">
              <a:lnSpc>
                <a:spcPct val="90000"/>
              </a:lnSpc>
              <a:buClr>
                <a:srgbClr val="595959"/>
              </a:buClr>
            </a:pPr>
            <a:r>
              <a:rPr lang="ru-RU" sz="4000" b="1" dirty="0">
                <a:latin typeface="Arial"/>
                <a:cs typeface="Arial"/>
              </a:rPr>
              <a:t>Страдальца, верного Отцу, </a:t>
            </a:r>
            <a:r>
              <a:rPr lang="ru-RU" sz="4000" b="1" dirty="0" smtClean="0">
                <a:latin typeface="Arial"/>
                <a:cs typeface="Arial"/>
              </a:rPr>
              <a:t/>
            </a:r>
            <a:br>
              <a:rPr lang="ru-RU" sz="4000" b="1" dirty="0" smtClean="0">
                <a:latin typeface="Arial"/>
                <a:cs typeface="Arial"/>
              </a:rPr>
            </a:br>
            <a:r>
              <a:rPr lang="ru-RU" sz="4000" b="1" dirty="0" smtClean="0">
                <a:latin typeface="Arial"/>
                <a:cs typeface="Arial"/>
              </a:rPr>
              <a:t>	Что </a:t>
            </a:r>
            <a:r>
              <a:rPr lang="ru-RU" sz="4000" b="1" dirty="0">
                <a:latin typeface="Arial"/>
                <a:cs typeface="Arial"/>
              </a:rPr>
              <a:t>умер за меня. </a:t>
            </a:r>
          </a:p>
          <a:p>
            <a:pPr algn="l" defTabSz="685800">
              <a:lnSpc>
                <a:spcPct val="90000"/>
              </a:lnSpc>
              <a:buClr>
                <a:srgbClr val="595959"/>
              </a:buClr>
            </a:pPr>
            <a:r>
              <a:rPr lang="ru-RU" sz="4000" b="1" dirty="0">
                <a:latin typeface="Arial"/>
                <a:cs typeface="Arial"/>
              </a:rPr>
              <a:t>Душой прильнувши ко кресту</a:t>
            </a:r>
            <a:r>
              <a:rPr lang="ru-RU" sz="4000" b="1" dirty="0" smtClean="0">
                <a:latin typeface="Arial"/>
                <a:cs typeface="Arial"/>
              </a:rPr>
              <a:t>,</a:t>
            </a:r>
          </a:p>
          <a:p>
            <a:pPr algn="l" defTabSz="685800">
              <a:lnSpc>
                <a:spcPct val="90000"/>
              </a:lnSpc>
              <a:buClr>
                <a:srgbClr val="595959"/>
              </a:buClr>
            </a:pPr>
            <a:r>
              <a:rPr lang="ru-RU" sz="4000" b="1" dirty="0" smtClean="0">
                <a:latin typeface="Arial"/>
                <a:cs typeface="Arial"/>
              </a:rPr>
              <a:t>	Я </a:t>
            </a:r>
            <a:r>
              <a:rPr lang="ru-RU" sz="4000" b="1" dirty="0">
                <a:latin typeface="Arial"/>
                <a:cs typeface="Arial"/>
              </a:rPr>
              <a:t>глубже сознаю </a:t>
            </a:r>
          </a:p>
          <a:p>
            <a:pPr algn="l" defTabSz="685800">
              <a:lnSpc>
                <a:spcPct val="90000"/>
              </a:lnSpc>
              <a:buClr>
                <a:srgbClr val="595959"/>
              </a:buClr>
            </a:pPr>
            <a:r>
              <a:rPr lang="ru-RU" sz="4000" b="1" dirty="0">
                <a:latin typeface="Arial"/>
                <a:cs typeface="Arial"/>
              </a:rPr>
              <a:t>Любви Господней </a:t>
            </a:r>
            <a:r>
              <a:rPr lang="ru-RU" sz="4000" b="1" dirty="0" smtClean="0">
                <a:latin typeface="Arial"/>
                <a:cs typeface="Arial"/>
              </a:rPr>
              <a:t>полноту</a:t>
            </a:r>
            <a:br>
              <a:rPr lang="ru-RU" sz="4000" b="1" dirty="0" smtClean="0">
                <a:latin typeface="Arial"/>
                <a:cs typeface="Arial"/>
              </a:rPr>
            </a:br>
            <a:r>
              <a:rPr lang="ru-RU" sz="4000" b="1" dirty="0" smtClean="0">
                <a:latin typeface="Arial"/>
                <a:cs typeface="Arial"/>
              </a:rPr>
              <a:t>						И </a:t>
            </a:r>
            <a:r>
              <a:rPr lang="ru-RU" sz="4000" b="1" dirty="0">
                <a:latin typeface="Arial"/>
                <a:cs typeface="Arial"/>
              </a:rPr>
              <a:t>пустоту мою.</a:t>
            </a:r>
          </a:p>
        </p:txBody>
      </p:sp>
    </p:spTree>
    <p:extLst>
      <p:ext uri="{BB962C8B-B14F-4D97-AF65-F5344CB8AC3E}">
        <p14:creationId xmlns:p14="http://schemas.microsoft.com/office/powerpoint/2010/main" val="394279331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6571" y="262176"/>
            <a:ext cx="852505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buClr>
                <a:srgbClr val="595959"/>
              </a:buClr>
            </a:pPr>
            <a:r>
              <a:rPr lang="ru-RU" sz="4000" b="1" dirty="0">
                <a:latin typeface="Arial"/>
                <a:cs typeface="Arial"/>
              </a:rPr>
              <a:t>Вблизи креста </a:t>
            </a:r>
            <a:r>
              <a:rPr lang="ru-RU" sz="4000" b="1" dirty="0" smtClean="0">
                <a:latin typeface="Arial"/>
                <a:cs typeface="Arial"/>
              </a:rPr>
              <a:t>Христова</a:t>
            </a:r>
            <a:br>
              <a:rPr lang="ru-RU" sz="4000" b="1" dirty="0" smtClean="0">
                <a:latin typeface="Arial"/>
                <a:cs typeface="Arial"/>
              </a:rPr>
            </a:br>
            <a:r>
              <a:rPr lang="ru-RU" sz="4000" b="1" dirty="0" smtClean="0">
                <a:latin typeface="Arial"/>
                <a:cs typeface="Arial"/>
              </a:rPr>
              <a:t>	Пребуду </a:t>
            </a:r>
            <a:r>
              <a:rPr lang="ru-RU" sz="4000" b="1" dirty="0">
                <a:latin typeface="Arial"/>
                <a:cs typeface="Arial"/>
              </a:rPr>
              <a:t>до конца. </a:t>
            </a:r>
          </a:p>
          <a:p>
            <a:pPr algn="l" defTabSz="685800">
              <a:lnSpc>
                <a:spcPct val="90000"/>
              </a:lnSpc>
              <a:buClr>
                <a:srgbClr val="595959"/>
              </a:buClr>
            </a:pPr>
            <a:r>
              <a:rPr lang="ru-RU" sz="4000" b="1" dirty="0">
                <a:latin typeface="Arial"/>
                <a:cs typeface="Arial"/>
              </a:rPr>
              <a:t>Не надо мне иных лучей </a:t>
            </a:r>
            <a:r>
              <a:rPr lang="mr-IN" sz="4000" b="1" dirty="0" smtClean="0">
                <a:latin typeface="Arial"/>
                <a:cs typeface="Arial"/>
              </a:rPr>
              <a:t>–</a:t>
            </a:r>
            <a:r>
              <a:rPr lang="ru-RU" sz="4000" b="1" dirty="0" smtClean="0">
                <a:latin typeface="Arial"/>
                <a:cs typeface="Arial"/>
              </a:rPr>
              <a:t> </a:t>
            </a:r>
            <a:endParaRPr lang="ru-RU" sz="4000" b="1" dirty="0">
              <a:latin typeface="Arial"/>
              <a:cs typeface="Arial"/>
            </a:endParaRPr>
          </a:p>
          <a:p>
            <a:pPr algn="l" defTabSz="685800">
              <a:lnSpc>
                <a:spcPct val="90000"/>
              </a:lnSpc>
              <a:buClr>
                <a:srgbClr val="595959"/>
              </a:buClr>
            </a:pPr>
            <a:r>
              <a:rPr lang="ru-RU" sz="4000" b="1" dirty="0" smtClean="0">
                <a:latin typeface="Arial"/>
                <a:cs typeface="Arial"/>
              </a:rPr>
              <a:t>	Лишь </a:t>
            </a:r>
            <a:r>
              <a:rPr lang="ru-RU" sz="4000" b="1" dirty="0">
                <a:latin typeface="Arial"/>
                <a:cs typeface="Arial"/>
              </a:rPr>
              <a:t>свет Его лица. </a:t>
            </a:r>
          </a:p>
          <a:p>
            <a:pPr algn="l" defTabSz="685800">
              <a:lnSpc>
                <a:spcPct val="90000"/>
              </a:lnSpc>
              <a:buClr>
                <a:srgbClr val="595959"/>
              </a:buClr>
            </a:pPr>
            <a:r>
              <a:rPr lang="ru-RU" sz="4000" b="1" dirty="0">
                <a:latin typeface="Arial"/>
                <a:cs typeface="Arial"/>
              </a:rPr>
              <a:t>Мир покидаю не скорбя, </a:t>
            </a:r>
            <a:endParaRPr lang="ru-RU" sz="4000" b="1" dirty="0" smtClean="0">
              <a:latin typeface="Arial"/>
              <a:cs typeface="Arial"/>
            </a:endParaRPr>
          </a:p>
          <a:p>
            <a:pPr algn="l" defTabSz="685800">
              <a:lnSpc>
                <a:spcPct val="90000"/>
              </a:lnSpc>
              <a:buClr>
                <a:srgbClr val="595959"/>
              </a:buClr>
            </a:pPr>
            <a:r>
              <a:rPr lang="ru-RU" sz="4000" b="1" dirty="0" smtClean="0">
                <a:latin typeface="Arial"/>
                <a:cs typeface="Arial"/>
              </a:rPr>
              <a:t>	Мне </a:t>
            </a:r>
            <a:r>
              <a:rPr lang="ru-RU" sz="4000" b="1" dirty="0">
                <a:latin typeface="Arial"/>
                <a:cs typeface="Arial"/>
              </a:rPr>
              <a:t>всё здесь нипочём, </a:t>
            </a:r>
          </a:p>
          <a:p>
            <a:pPr algn="l" defTabSz="685800">
              <a:lnSpc>
                <a:spcPct val="90000"/>
              </a:lnSpc>
              <a:buClr>
                <a:srgbClr val="595959"/>
              </a:buClr>
            </a:pPr>
            <a:r>
              <a:rPr lang="ru-RU" sz="4000" b="1" dirty="0">
                <a:latin typeface="Arial"/>
                <a:cs typeface="Arial"/>
              </a:rPr>
              <a:t>Стыжусь лишь самого себя, </a:t>
            </a:r>
            <a:r>
              <a:rPr lang="ru-RU" sz="4000" b="1" dirty="0" smtClean="0">
                <a:latin typeface="Arial"/>
                <a:cs typeface="Arial"/>
              </a:rPr>
              <a:t>				Хвалюсь </a:t>
            </a:r>
            <a:r>
              <a:rPr lang="ru-RU" sz="4000" b="1" dirty="0">
                <a:latin typeface="Arial"/>
                <a:cs typeface="Arial"/>
              </a:rPr>
              <a:t>Его крестом.</a:t>
            </a:r>
          </a:p>
        </p:txBody>
      </p:sp>
    </p:spTree>
    <p:extLst>
      <p:ext uri="{BB962C8B-B14F-4D97-AF65-F5344CB8AC3E}">
        <p14:creationId xmlns:p14="http://schemas.microsoft.com/office/powerpoint/2010/main" val="408619336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980</TotalTime>
  <Words>15</Words>
  <Application>Microsoft Macintosh PowerPoint</Application>
  <PresentationFormat>On-screen Show (16:9)</PresentationFormat>
  <Paragraphs>19</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Yulia Lisovaya</cp:lastModifiedBy>
  <cp:revision>76</cp:revision>
  <dcterms:modified xsi:type="dcterms:W3CDTF">2020-10-16T10:06:02Z</dcterms:modified>
</cp:coreProperties>
</file>