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67" r:id="rId3"/>
    <p:sldId id="273" r:id="rId4"/>
    <p:sldId id="268" r:id="rId5"/>
    <p:sldId id="278" r:id="rId6"/>
    <p:sldId id="269" r:id="rId7"/>
    <p:sldId id="279" r:id="rId8"/>
    <p:sldId id="270" r:id="rId9"/>
    <p:sldId id="280" r:id="rId10"/>
    <p:sldId id="271" r:id="rId11"/>
    <p:sldId id="281"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6" d="100"/>
          <a:sy n="136" d="100"/>
        </p:scale>
        <p:origin x="-1504" y="-96"/>
      </p:cViewPr>
      <p:guideLst>
        <p:guide orient="horz" pos="773"/>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95410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850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850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04801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850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71875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850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74711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850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70000"/>
              </a:lnSpc>
              <a:buNone/>
              <a:defRPr sz="11100" b="1" i="0">
                <a:solidFill>
                  <a:srgbClr val="FEBF2E"/>
                </a:solidFill>
                <a:latin typeface="Calibri"/>
                <a:ea typeface="Calibri"/>
                <a:cs typeface="Calibri"/>
                <a:sym typeface="Calibri"/>
              </a:defRPr>
            </a:pPr>
            <a:r>
              <a:rPr lang="ru-RU"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Что мой грех мне может смыть?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200" b="1" dirty="0">
                <a:solidFill>
                  <a:schemeClr val="tx1"/>
                </a:solidFill>
                <a:latin typeface="Arial"/>
                <a:ea typeface="+mn-ea"/>
                <a:cs typeface="Arial"/>
              </a:rPr>
              <a:t>Славу, славу я пою:</a:t>
            </a:r>
          </a:p>
          <a:p>
            <a:pPr algn="l" defTabSz="685800">
              <a:lnSpc>
                <a:spcPct val="90000"/>
              </a:lnSpc>
              <a:buClr>
                <a:srgbClr val="595959"/>
              </a:buClr>
            </a:pPr>
            <a:r>
              <a:rPr lang="ru-RU" sz="4200" b="1" dirty="0" smtClean="0">
                <a:solidFill>
                  <a:schemeClr val="tx1"/>
                </a:solidFill>
                <a:latin typeface="Arial"/>
                <a:ea typeface="+mn-ea"/>
                <a:cs typeface="Arial"/>
              </a:rPr>
              <a:t>	О</a:t>
            </a:r>
            <a:r>
              <a:rPr lang="ru-RU" sz="4200" b="1" dirty="0">
                <a:solidFill>
                  <a:schemeClr val="tx1"/>
                </a:solidFill>
                <a:latin typeface="Arial"/>
                <a:ea typeface="+mn-ea"/>
                <a:cs typeface="Arial"/>
              </a:rPr>
              <a:t>, ничто </a:t>
            </a:r>
            <a:r>
              <a:rPr lang="mr-IN" sz="4200" b="1" dirty="0">
                <a:solidFill>
                  <a:schemeClr val="tx1"/>
                </a:solidFill>
                <a:latin typeface="Arial"/>
                <a:cs typeface="Arial"/>
              </a:rPr>
              <a:t>–</a:t>
            </a:r>
            <a:r>
              <a:rPr lang="ru-RU" sz="4200" b="1" dirty="0" smtClean="0">
                <a:solidFill>
                  <a:schemeClr val="tx1"/>
                </a:solidFill>
                <a:latin typeface="Arial"/>
                <a:ea typeface="+mn-ea"/>
                <a:cs typeface="Arial"/>
              </a:rPr>
              <a:t> </a:t>
            </a:r>
            <a:r>
              <a:rPr lang="ru-RU" sz="4200" b="1" dirty="0">
                <a:solidFill>
                  <a:schemeClr val="tx1"/>
                </a:solidFill>
                <a:latin typeface="Arial"/>
                <a:ea typeface="+mn-ea"/>
                <a:cs typeface="Arial"/>
              </a:rPr>
              <a:t/>
            </a:r>
            <a:br>
              <a:rPr lang="ru-RU" sz="4200" b="1" dirty="0">
                <a:solidFill>
                  <a:schemeClr val="tx1"/>
                </a:solidFill>
                <a:latin typeface="Arial"/>
                <a:ea typeface="+mn-ea"/>
                <a:cs typeface="Arial"/>
              </a:rPr>
            </a:br>
            <a:r>
              <a:rPr lang="ru-RU" sz="4200" b="1" dirty="0" smtClean="0">
                <a:solidFill>
                  <a:schemeClr val="tx1"/>
                </a:solidFill>
                <a:latin typeface="Arial"/>
                <a:ea typeface="+mn-ea"/>
                <a:cs typeface="Arial"/>
              </a:rPr>
              <a:t>Л</a:t>
            </a:r>
            <a:r>
              <a:rPr lang="ru-RU" sz="4200" b="1" dirty="0" smtClean="0">
                <a:solidFill>
                  <a:schemeClr val="tx1"/>
                </a:solidFill>
                <a:latin typeface="Arial"/>
                <a:ea typeface="+mn-ea"/>
                <a:cs typeface="Arial"/>
              </a:rPr>
              <a:t>ишь </a:t>
            </a:r>
            <a:r>
              <a:rPr lang="ru-RU" sz="4200" b="1" dirty="0">
                <a:solidFill>
                  <a:schemeClr val="tx1"/>
                </a:solidFill>
                <a:latin typeface="Arial"/>
                <a:ea typeface="+mn-ea"/>
                <a:cs typeface="Arial"/>
              </a:rPr>
              <a:t>кровь Иисуса!</a:t>
            </a:r>
          </a:p>
          <a:p>
            <a:pPr algn="l" defTabSz="685800">
              <a:lnSpc>
                <a:spcPct val="90000"/>
              </a:lnSpc>
              <a:buClr>
                <a:srgbClr val="595959"/>
              </a:buClr>
            </a:pPr>
            <a:r>
              <a:rPr lang="ru-RU" sz="4200" b="1" dirty="0">
                <a:solidFill>
                  <a:schemeClr val="tx1"/>
                </a:solidFill>
                <a:latin typeface="Arial"/>
                <a:ea typeface="+mn-ea"/>
                <a:cs typeface="Arial"/>
              </a:rPr>
              <a:t>Для хвалы жизнь отдаю, </a:t>
            </a:r>
            <a:r>
              <a:rPr lang="ru-RU" sz="4200" b="1" dirty="0" smtClean="0">
                <a:solidFill>
                  <a:schemeClr val="tx1"/>
                </a:solidFill>
                <a:latin typeface="Arial"/>
                <a:ea typeface="+mn-ea"/>
                <a:cs typeface="Arial"/>
              </a:rPr>
              <a:t>	</a:t>
            </a:r>
            <a:r>
              <a:rPr lang="mr-IN" sz="4200" b="1" dirty="0" smtClean="0">
                <a:solidFill>
                  <a:schemeClr val="tx1"/>
                </a:solidFill>
                <a:latin typeface="Arial"/>
                <a:cs typeface="Arial"/>
              </a:rPr>
              <a:t>–</a:t>
            </a:r>
            <a:r>
              <a:rPr lang="ru-RU" sz="4200" b="1" dirty="0" smtClean="0">
                <a:solidFill>
                  <a:schemeClr val="tx1"/>
                </a:solidFill>
                <a:latin typeface="Arial"/>
                <a:cs typeface="Arial"/>
              </a:rPr>
              <a:t> </a:t>
            </a:r>
            <a:r>
              <a:rPr lang="ru-RU" sz="4200" b="1" dirty="0" smtClean="0">
                <a:solidFill>
                  <a:schemeClr val="tx1"/>
                </a:solidFill>
                <a:latin typeface="Arial"/>
                <a:ea typeface="+mn-ea"/>
                <a:cs typeface="Arial"/>
              </a:rPr>
              <a:t>О</a:t>
            </a:r>
            <a:r>
              <a:rPr lang="ru-RU" sz="4200" b="1" dirty="0">
                <a:solidFill>
                  <a:schemeClr val="tx1"/>
                </a:solidFill>
                <a:latin typeface="Arial"/>
                <a:ea typeface="+mn-ea"/>
                <a:cs typeface="Arial"/>
              </a:rPr>
              <a:t>, ничто </a:t>
            </a:r>
            <a:r>
              <a:rPr lang="mr-IN" sz="4200" b="1" dirty="0">
                <a:solidFill>
                  <a:schemeClr val="tx1"/>
                </a:solidFill>
                <a:latin typeface="Arial"/>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Л</a:t>
            </a:r>
            <a:r>
              <a:rPr lang="ru-RU" sz="4200" b="1" dirty="0" smtClean="0">
                <a:solidFill>
                  <a:schemeClr val="tx1"/>
                </a:solidFill>
                <a:latin typeface="Arial"/>
                <a:ea typeface="+mn-ea"/>
                <a:cs typeface="Arial"/>
              </a:rPr>
              <a:t>ишь </a:t>
            </a:r>
            <a:r>
              <a:rPr lang="ru-RU" sz="4200" b="1" dirty="0">
                <a:solidFill>
                  <a:schemeClr val="tx1"/>
                </a:solidFill>
                <a:latin typeface="Arial"/>
                <a:ea typeface="+mn-ea"/>
                <a:cs typeface="Arial"/>
              </a:rPr>
              <a:t>кровь Иисуса!</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81014610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569684"/>
            <a:ext cx="6965879" cy="362994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200" b="1" dirty="0" smtClean="0">
                <a:solidFill>
                  <a:schemeClr val="tx1"/>
                </a:solidFill>
                <a:latin typeface="Arial"/>
                <a:ea typeface="+mn-ea"/>
                <a:cs typeface="Arial"/>
              </a:rPr>
              <a:t>Припев:</a:t>
            </a:r>
          </a:p>
          <a:p>
            <a:pPr algn="l" defTabSz="685800">
              <a:lnSpc>
                <a:spcPct val="90000"/>
              </a:lnSpc>
              <a:buClr>
                <a:srgbClr val="595959"/>
              </a:buClr>
            </a:pPr>
            <a:endParaRPr lang="ru-RU" sz="1800" b="1" dirty="0" smtClean="0">
              <a:solidFill>
                <a:schemeClr val="tx1"/>
              </a:solidFill>
              <a:latin typeface="Arial"/>
              <a:ea typeface="+mn-ea"/>
              <a:cs typeface="Arial"/>
            </a:endParaRPr>
          </a:p>
          <a:p>
            <a:pPr algn="l" defTabSz="685800">
              <a:lnSpc>
                <a:spcPct val="90000"/>
              </a:lnSpc>
              <a:buClr>
                <a:srgbClr val="595959"/>
              </a:buClr>
            </a:pPr>
            <a:r>
              <a:rPr lang="ru-RU" sz="4200" b="1" dirty="0" smtClean="0">
                <a:solidFill>
                  <a:schemeClr val="tx1"/>
                </a:solidFill>
                <a:latin typeface="Arial"/>
                <a:ea typeface="+mn-ea"/>
                <a:cs typeface="Arial"/>
              </a:rPr>
              <a:t>Как </a:t>
            </a:r>
            <a:r>
              <a:rPr lang="ru-RU" sz="4200" b="1" dirty="0">
                <a:solidFill>
                  <a:schemeClr val="tx1"/>
                </a:solidFill>
                <a:latin typeface="Arial"/>
                <a:ea typeface="+mn-ea"/>
                <a:cs typeface="Arial"/>
              </a:rPr>
              <a:t>велика цена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Жертва Крови Христа,</a:t>
            </a:r>
          </a:p>
          <a:p>
            <a:pPr algn="l" defTabSz="685800">
              <a:lnSpc>
                <a:spcPct val="90000"/>
              </a:lnSpc>
              <a:buClr>
                <a:srgbClr val="595959"/>
              </a:buClr>
            </a:pPr>
            <a:r>
              <a:rPr lang="ru-RU" sz="4200" b="1" dirty="0">
                <a:solidFill>
                  <a:schemeClr val="tx1"/>
                </a:solidFill>
                <a:latin typeface="Arial"/>
                <a:ea typeface="+mn-ea"/>
                <a:cs typeface="Arial"/>
              </a:rPr>
              <a:t>Пролитой за меня!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О, ничто, лишь кровь Иисуса!</a:t>
            </a:r>
          </a:p>
        </p:txBody>
      </p:sp>
    </p:spTree>
    <p:extLst>
      <p:ext uri="{BB962C8B-B14F-4D97-AF65-F5344CB8AC3E}">
        <p14:creationId xmlns:p14="http://schemas.microsoft.com/office/powerpoint/2010/main" val="263427090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67553" y="392241"/>
            <a:ext cx="7163430" cy="380738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200" b="1" dirty="0">
                <a:solidFill>
                  <a:schemeClr val="tx1"/>
                </a:solidFill>
                <a:latin typeface="Arial"/>
                <a:ea typeface="+mn-ea"/>
                <a:cs typeface="Arial"/>
              </a:rPr>
              <a:t>Что мой грех </a:t>
            </a:r>
            <a:endParaRPr lang="ru-RU" sz="4200" b="1" dirty="0" smtClean="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М</a:t>
            </a:r>
            <a:r>
              <a:rPr lang="ru-RU" sz="4200" b="1" dirty="0" smtClean="0">
                <a:solidFill>
                  <a:schemeClr val="tx1"/>
                </a:solidFill>
                <a:latin typeface="Arial"/>
                <a:ea typeface="+mn-ea"/>
                <a:cs typeface="Arial"/>
              </a:rPr>
              <a:t>не </a:t>
            </a:r>
            <a:r>
              <a:rPr lang="ru-RU" sz="4200" b="1" dirty="0">
                <a:solidFill>
                  <a:schemeClr val="tx1"/>
                </a:solidFill>
                <a:latin typeface="Arial"/>
                <a:ea typeface="+mn-ea"/>
                <a:cs typeface="Arial"/>
              </a:rPr>
              <a:t>может смыть? </a:t>
            </a:r>
            <a:r>
              <a:rPr lang="mr-IN" sz="4200" b="1" dirty="0" smtClean="0">
                <a:solidFill>
                  <a:schemeClr val="tx1"/>
                </a:solidFill>
                <a:latin typeface="Arial"/>
                <a:cs typeface="Arial"/>
              </a:rPr>
              <a:t>–</a:t>
            </a:r>
            <a:endParaRPr lang="ru-RU" sz="4200" b="1" dirty="0" smtClean="0">
              <a:solidFill>
                <a:schemeClr val="tx1"/>
              </a:solidFill>
              <a:latin typeface="Arial"/>
              <a:cs typeface="Arial"/>
            </a:endParaRPr>
          </a:p>
          <a:p>
            <a:pPr algn="l" defTabSz="685800">
              <a:lnSpc>
                <a:spcPct val="90000"/>
              </a:lnSpc>
              <a:buClr>
                <a:srgbClr val="595959"/>
              </a:buClr>
            </a:pPr>
            <a:r>
              <a:rPr lang="ru-RU" sz="4200" b="1" dirty="0" smtClean="0">
                <a:solidFill>
                  <a:schemeClr val="tx1"/>
                </a:solidFill>
                <a:latin typeface="Arial"/>
                <a:ea typeface="+mn-ea"/>
                <a:cs typeface="Arial"/>
              </a:rPr>
              <a:t>	О</a:t>
            </a:r>
            <a:r>
              <a:rPr lang="ru-RU" sz="4200" b="1" dirty="0">
                <a:solidFill>
                  <a:schemeClr val="tx1"/>
                </a:solidFill>
                <a:latin typeface="Arial"/>
                <a:ea typeface="+mn-ea"/>
                <a:cs typeface="Arial"/>
              </a:rPr>
              <a:t>, ничто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br>
              <a:rPr lang="ru-RU" sz="4200" b="1" dirty="0" smtClean="0">
                <a:solidFill>
                  <a:schemeClr val="tx1"/>
                </a:solidFill>
                <a:latin typeface="Arial"/>
                <a:ea typeface="+mn-ea"/>
                <a:cs typeface="Arial"/>
              </a:rPr>
            </a:br>
            <a:r>
              <a:rPr lang="ru-RU" sz="4200" b="1" dirty="0" smtClean="0">
                <a:solidFill>
                  <a:schemeClr val="tx1"/>
                </a:solidFill>
                <a:latin typeface="Arial"/>
                <a:ea typeface="+mn-ea"/>
                <a:cs typeface="Arial"/>
              </a:rPr>
              <a:t>Лишь </a:t>
            </a:r>
            <a:r>
              <a:rPr lang="ru-RU" sz="4200" b="1" dirty="0">
                <a:solidFill>
                  <a:schemeClr val="tx1"/>
                </a:solidFill>
                <a:latin typeface="Arial"/>
                <a:ea typeface="+mn-ea"/>
                <a:cs typeface="Arial"/>
              </a:rPr>
              <a:t>кровь Иисуса!</a:t>
            </a:r>
          </a:p>
          <a:p>
            <a:pPr algn="l" defTabSz="685800">
              <a:lnSpc>
                <a:spcPct val="90000"/>
              </a:lnSpc>
              <a:buClr>
                <a:srgbClr val="595959"/>
              </a:buClr>
            </a:pPr>
            <a:r>
              <a:rPr lang="ru-RU" sz="4200" b="1" dirty="0">
                <a:solidFill>
                  <a:schemeClr val="tx1"/>
                </a:solidFill>
                <a:latin typeface="Arial"/>
                <a:ea typeface="+mn-ea"/>
                <a:cs typeface="Arial"/>
              </a:rPr>
              <a:t>И вину мою простить?</a:t>
            </a:r>
          </a:p>
          <a:p>
            <a:pPr algn="l" defTabSz="685800">
              <a:lnSpc>
                <a:spcPct val="90000"/>
              </a:lnSpc>
              <a:buClr>
                <a:srgbClr val="595959"/>
              </a:buClr>
            </a:pPr>
            <a:r>
              <a:rPr lang="ru-RU" sz="4200" b="1" dirty="0" smtClean="0">
                <a:solidFill>
                  <a:schemeClr val="tx1"/>
                </a:solidFill>
                <a:latin typeface="Arial"/>
                <a:ea typeface="+mn-ea"/>
                <a:cs typeface="Arial"/>
              </a:rPr>
              <a:t>	О</a:t>
            </a:r>
            <a:r>
              <a:rPr lang="ru-RU" sz="4200" b="1" dirty="0">
                <a:solidFill>
                  <a:schemeClr val="tx1"/>
                </a:solidFill>
                <a:latin typeface="Arial"/>
                <a:ea typeface="+mn-ea"/>
                <a:cs typeface="Arial"/>
              </a:rPr>
              <a:t>, ничто </a:t>
            </a:r>
            <a:r>
              <a:rPr lang="mr-IN" sz="4200" b="1" dirty="0" smtClean="0">
                <a:solidFill>
                  <a:schemeClr val="tx1"/>
                </a:solidFill>
                <a:latin typeface="Arial"/>
                <a:ea typeface="+mn-ea"/>
                <a:cs typeface="Arial"/>
              </a:rPr>
              <a:t>–</a:t>
            </a:r>
            <a:r>
              <a:rPr lang="ru-RU" sz="4200" b="1" dirty="0">
                <a:solidFill>
                  <a:schemeClr val="tx1"/>
                </a:solidFill>
                <a:latin typeface="Arial"/>
                <a:ea typeface="+mn-ea"/>
                <a:cs typeface="Arial"/>
              </a:rPr>
              <a:t> </a:t>
            </a:r>
            <a:br>
              <a:rPr lang="ru-RU" sz="4200" b="1" dirty="0">
                <a:solidFill>
                  <a:schemeClr val="tx1"/>
                </a:solidFill>
                <a:latin typeface="Arial"/>
                <a:ea typeface="+mn-ea"/>
                <a:cs typeface="Arial"/>
              </a:rPr>
            </a:br>
            <a:r>
              <a:rPr lang="ru-RU" sz="4200" b="1" dirty="0" smtClean="0">
                <a:solidFill>
                  <a:schemeClr val="tx1"/>
                </a:solidFill>
                <a:latin typeface="Arial"/>
                <a:ea typeface="+mn-ea"/>
                <a:cs typeface="Arial"/>
              </a:rPr>
              <a:t>Л</a:t>
            </a:r>
            <a:r>
              <a:rPr lang="ru-RU" sz="4200" b="1" dirty="0" smtClean="0">
                <a:solidFill>
                  <a:schemeClr val="tx1"/>
                </a:solidFill>
                <a:latin typeface="Arial"/>
                <a:ea typeface="+mn-ea"/>
                <a:cs typeface="Arial"/>
              </a:rPr>
              <a:t>ишь </a:t>
            </a:r>
            <a:r>
              <a:rPr lang="ru-RU" sz="4200" b="1" dirty="0">
                <a:solidFill>
                  <a:schemeClr val="tx1"/>
                </a:solidFill>
                <a:latin typeface="Arial"/>
                <a:ea typeface="+mn-ea"/>
                <a:cs typeface="Arial"/>
              </a:rPr>
              <a:t>кровь Иисуса!</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88943" y="541667"/>
            <a:ext cx="7042039" cy="365796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3200" b="1" dirty="0" smtClean="0">
                <a:solidFill>
                  <a:schemeClr val="tx1"/>
                </a:solidFill>
                <a:latin typeface="Arial"/>
                <a:ea typeface="+mn-ea"/>
                <a:cs typeface="Arial"/>
              </a:rPr>
              <a:t>Припев:</a:t>
            </a:r>
          </a:p>
          <a:p>
            <a:pPr algn="l" defTabSz="685800">
              <a:buClr>
                <a:srgbClr val="595959"/>
              </a:buClr>
            </a:pPr>
            <a:endParaRPr lang="ru-RU" sz="1800" b="1" dirty="0" smtClean="0">
              <a:solidFill>
                <a:schemeClr val="tx1"/>
              </a:solidFill>
              <a:latin typeface="Arial"/>
              <a:ea typeface="+mn-ea"/>
              <a:cs typeface="Arial"/>
            </a:endParaRPr>
          </a:p>
          <a:p>
            <a:pPr algn="l" defTabSz="685800">
              <a:buClr>
                <a:srgbClr val="595959"/>
              </a:buClr>
            </a:pPr>
            <a:r>
              <a:rPr lang="ru-RU" sz="4200" b="1" dirty="0" smtClean="0">
                <a:solidFill>
                  <a:schemeClr val="tx1"/>
                </a:solidFill>
                <a:latin typeface="Arial"/>
                <a:ea typeface="+mn-ea"/>
                <a:cs typeface="Arial"/>
              </a:rPr>
              <a:t>Как </a:t>
            </a:r>
            <a:r>
              <a:rPr lang="ru-RU" sz="4200" b="1" dirty="0">
                <a:solidFill>
                  <a:schemeClr val="tx1"/>
                </a:solidFill>
                <a:latin typeface="Arial"/>
                <a:ea typeface="+mn-ea"/>
                <a:cs typeface="Arial"/>
              </a:rPr>
              <a:t>велика цена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buClr>
                <a:srgbClr val="595959"/>
              </a:buClr>
            </a:pPr>
            <a:r>
              <a:rPr lang="ru-RU" sz="4200" b="1" dirty="0">
                <a:solidFill>
                  <a:schemeClr val="tx1"/>
                </a:solidFill>
                <a:latin typeface="Arial"/>
                <a:ea typeface="+mn-ea"/>
                <a:cs typeface="Arial"/>
              </a:rPr>
              <a:t>Жертва Крови Христа,</a:t>
            </a:r>
          </a:p>
          <a:p>
            <a:pPr algn="l" defTabSz="685800">
              <a:buClr>
                <a:srgbClr val="595959"/>
              </a:buClr>
            </a:pPr>
            <a:r>
              <a:rPr lang="ru-RU" sz="4200" b="1" dirty="0">
                <a:solidFill>
                  <a:schemeClr val="tx1"/>
                </a:solidFill>
                <a:latin typeface="Arial"/>
                <a:ea typeface="+mn-ea"/>
                <a:cs typeface="Arial"/>
              </a:rPr>
              <a:t>Пролитой за меня!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buClr>
                <a:srgbClr val="595959"/>
              </a:buClr>
            </a:pPr>
            <a:r>
              <a:rPr lang="ru-RU" sz="4200" b="1" dirty="0">
                <a:solidFill>
                  <a:schemeClr val="tx1"/>
                </a:solidFill>
                <a:latin typeface="Arial"/>
                <a:ea typeface="+mn-ea"/>
                <a:cs typeface="Arial"/>
              </a:rPr>
              <a:t>О, ничто, </a:t>
            </a:r>
            <a:r>
              <a:rPr lang="ru-RU" sz="4200" b="1" dirty="0" smtClean="0">
                <a:solidFill>
                  <a:schemeClr val="tx1"/>
                </a:solidFill>
                <a:latin typeface="Arial"/>
                <a:ea typeface="+mn-ea"/>
                <a:cs typeface="Arial"/>
              </a:rPr>
              <a:t>лишь </a:t>
            </a:r>
            <a:r>
              <a:rPr lang="ru-RU" sz="4200" b="1" dirty="0">
                <a:solidFill>
                  <a:schemeClr val="tx1"/>
                </a:solidFill>
                <a:latin typeface="Arial"/>
                <a:ea typeface="+mn-ea"/>
                <a:cs typeface="Arial"/>
              </a:rPr>
              <a:t>кровь Иисуса!</a:t>
            </a:r>
          </a:p>
        </p:txBody>
      </p:sp>
    </p:spTree>
    <p:extLst>
      <p:ext uri="{BB962C8B-B14F-4D97-AF65-F5344CB8AC3E}">
        <p14:creationId xmlns:p14="http://schemas.microsoft.com/office/powerpoint/2010/main" val="111199979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15695" y="713478"/>
            <a:ext cx="696587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200" b="1" dirty="0">
                <a:solidFill>
                  <a:schemeClr val="tx1"/>
                </a:solidFill>
                <a:latin typeface="Arial"/>
                <a:ea typeface="+mn-ea"/>
                <a:cs typeface="Arial"/>
              </a:rPr>
              <a:t>Что мне сердце убелит</a:t>
            </a:r>
            <a:r>
              <a:rPr lang="ru-RU" sz="4200" b="1" dirty="0" smtClean="0">
                <a:solidFill>
                  <a:schemeClr val="tx1"/>
                </a:solidFill>
                <a:latin typeface="Arial"/>
                <a:ea typeface="+mn-ea"/>
                <a:cs typeface="Arial"/>
              </a:rPr>
              <a:t>?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О, ничто </a:t>
            </a:r>
            <a:r>
              <a:rPr lang="mr-IN" sz="4200" b="1" dirty="0">
                <a:solidFill>
                  <a:schemeClr val="tx1"/>
                </a:solidFill>
                <a:latin typeface="Arial"/>
                <a:cs typeface="Arial"/>
              </a:rPr>
              <a:t>–</a:t>
            </a:r>
            <a:r>
              <a:rPr lang="ru-RU" sz="4200" b="1" dirty="0" smtClean="0">
                <a:solidFill>
                  <a:schemeClr val="tx1"/>
                </a:solidFill>
                <a:latin typeface="Arial"/>
                <a:ea typeface="+mn-ea"/>
                <a:cs typeface="Arial"/>
              </a:rPr>
              <a:t> </a:t>
            </a:r>
            <a:r>
              <a:rPr lang="ru-RU" sz="4200" b="1" dirty="0">
                <a:solidFill>
                  <a:schemeClr val="tx1"/>
                </a:solidFill>
                <a:latin typeface="Arial"/>
                <a:ea typeface="+mn-ea"/>
                <a:cs typeface="Arial"/>
              </a:rPr>
              <a:t/>
            </a:r>
            <a:br>
              <a:rPr lang="ru-RU" sz="4200" b="1" dirty="0">
                <a:solidFill>
                  <a:schemeClr val="tx1"/>
                </a:solidFill>
                <a:latin typeface="Arial"/>
                <a:ea typeface="+mn-ea"/>
                <a:cs typeface="Arial"/>
              </a:rPr>
            </a:br>
            <a:r>
              <a:rPr lang="ru-RU" sz="4200" b="1" dirty="0" smtClean="0">
                <a:solidFill>
                  <a:schemeClr val="tx1"/>
                </a:solidFill>
                <a:latin typeface="Arial"/>
                <a:ea typeface="+mn-ea"/>
                <a:cs typeface="Arial"/>
              </a:rPr>
              <a:t>Л</a:t>
            </a:r>
            <a:r>
              <a:rPr lang="ru-RU" sz="4200" b="1" dirty="0" smtClean="0">
                <a:solidFill>
                  <a:schemeClr val="tx1"/>
                </a:solidFill>
                <a:latin typeface="Arial"/>
                <a:ea typeface="+mn-ea"/>
                <a:cs typeface="Arial"/>
              </a:rPr>
              <a:t>ишь </a:t>
            </a:r>
            <a:r>
              <a:rPr lang="ru-RU" sz="4200" b="1" dirty="0">
                <a:solidFill>
                  <a:schemeClr val="tx1"/>
                </a:solidFill>
                <a:latin typeface="Arial"/>
                <a:ea typeface="+mn-ea"/>
                <a:cs typeface="Arial"/>
              </a:rPr>
              <a:t>кровь Иисуса!</a:t>
            </a:r>
          </a:p>
          <a:p>
            <a:pPr algn="l" defTabSz="685800">
              <a:lnSpc>
                <a:spcPct val="90000"/>
              </a:lnSpc>
              <a:buClr>
                <a:srgbClr val="595959"/>
              </a:buClr>
            </a:pPr>
            <a:r>
              <a:rPr lang="ru-RU" sz="4200" b="1" dirty="0">
                <a:solidFill>
                  <a:schemeClr val="tx1"/>
                </a:solidFill>
                <a:latin typeface="Arial"/>
                <a:ea typeface="+mn-ea"/>
                <a:cs typeface="Arial"/>
              </a:rPr>
              <a:t>От вины освободит?</a:t>
            </a:r>
          </a:p>
          <a:p>
            <a:pPr algn="l" defTabSz="685800">
              <a:lnSpc>
                <a:spcPct val="90000"/>
              </a:lnSpc>
              <a:buClr>
                <a:srgbClr val="595959"/>
              </a:buClr>
            </a:pPr>
            <a:r>
              <a:rPr lang="ru-RU" sz="4200" b="1" dirty="0">
                <a:solidFill>
                  <a:schemeClr val="tx1"/>
                </a:solidFill>
                <a:latin typeface="Arial"/>
                <a:ea typeface="+mn-ea"/>
                <a:cs typeface="Arial"/>
              </a:rPr>
              <a:t>О, ничто </a:t>
            </a:r>
            <a:r>
              <a:rPr lang="mr-IN" sz="4200" b="1" dirty="0" smtClean="0">
                <a:solidFill>
                  <a:schemeClr val="tx1"/>
                </a:solidFill>
                <a:latin typeface="Arial"/>
                <a:ea typeface="+mn-ea"/>
                <a:cs typeface="Arial"/>
              </a:rPr>
              <a:t>–</a:t>
            </a:r>
            <a:r>
              <a:rPr lang="ru-RU" sz="4200" b="1" dirty="0">
                <a:solidFill>
                  <a:schemeClr val="tx1"/>
                </a:solidFill>
                <a:latin typeface="Arial"/>
                <a:ea typeface="+mn-ea"/>
                <a:cs typeface="Arial"/>
              </a:rPr>
              <a:t> </a:t>
            </a:r>
            <a:r>
              <a:rPr lang="ru-RU" sz="4200" b="1" dirty="0" smtClean="0">
                <a:solidFill>
                  <a:schemeClr val="tx1"/>
                </a:solidFill>
                <a:latin typeface="Arial"/>
                <a:ea typeface="+mn-ea"/>
                <a:cs typeface="Arial"/>
              </a:rPr>
              <a:t>лишь </a:t>
            </a:r>
            <a:r>
              <a:rPr lang="ru-RU" sz="4200" b="1" dirty="0">
                <a:solidFill>
                  <a:schemeClr val="tx1"/>
                </a:solidFill>
                <a:latin typeface="Arial"/>
                <a:ea typeface="+mn-ea"/>
                <a:cs typeface="Arial"/>
              </a:rPr>
              <a:t>кровь Иисуса!</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103848935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579023"/>
            <a:ext cx="6965879" cy="36206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200" b="1" dirty="0" smtClean="0">
                <a:solidFill>
                  <a:schemeClr val="tx1"/>
                </a:solidFill>
                <a:latin typeface="Arial"/>
                <a:ea typeface="+mn-ea"/>
                <a:cs typeface="Arial"/>
              </a:rPr>
              <a:t>Припев:</a:t>
            </a:r>
          </a:p>
          <a:p>
            <a:pPr algn="l" defTabSz="685800">
              <a:lnSpc>
                <a:spcPct val="90000"/>
              </a:lnSpc>
              <a:buClr>
                <a:srgbClr val="595959"/>
              </a:buClr>
            </a:pPr>
            <a:endParaRPr lang="ru-RU" sz="1800" b="1" dirty="0" smtClean="0">
              <a:solidFill>
                <a:schemeClr val="tx1"/>
              </a:solidFill>
              <a:latin typeface="Arial"/>
              <a:ea typeface="+mn-ea"/>
              <a:cs typeface="Arial"/>
            </a:endParaRPr>
          </a:p>
          <a:p>
            <a:pPr algn="l" defTabSz="685800">
              <a:lnSpc>
                <a:spcPct val="90000"/>
              </a:lnSpc>
              <a:buClr>
                <a:srgbClr val="595959"/>
              </a:buClr>
            </a:pPr>
            <a:r>
              <a:rPr lang="ru-RU" sz="4200" b="1" dirty="0" smtClean="0">
                <a:solidFill>
                  <a:schemeClr val="tx1"/>
                </a:solidFill>
                <a:latin typeface="Arial"/>
                <a:ea typeface="+mn-ea"/>
                <a:cs typeface="Arial"/>
              </a:rPr>
              <a:t>Как </a:t>
            </a:r>
            <a:r>
              <a:rPr lang="ru-RU" sz="4200" b="1" dirty="0">
                <a:solidFill>
                  <a:schemeClr val="tx1"/>
                </a:solidFill>
                <a:latin typeface="Arial"/>
                <a:ea typeface="+mn-ea"/>
                <a:cs typeface="Arial"/>
              </a:rPr>
              <a:t>велика цена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Жертва Крови Христа,</a:t>
            </a:r>
          </a:p>
          <a:p>
            <a:pPr algn="l" defTabSz="685800">
              <a:lnSpc>
                <a:spcPct val="90000"/>
              </a:lnSpc>
              <a:buClr>
                <a:srgbClr val="595959"/>
              </a:buClr>
            </a:pPr>
            <a:r>
              <a:rPr lang="ru-RU" sz="4200" b="1" dirty="0">
                <a:solidFill>
                  <a:schemeClr val="tx1"/>
                </a:solidFill>
                <a:latin typeface="Arial"/>
                <a:ea typeface="+mn-ea"/>
                <a:cs typeface="Arial"/>
              </a:rPr>
              <a:t>Пролитой за меня!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О, ничто, лишь кровь Иисуса!</a:t>
            </a:r>
          </a:p>
        </p:txBody>
      </p:sp>
    </p:spTree>
    <p:extLst>
      <p:ext uri="{BB962C8B-B14F-4D97-AF65-F5344CB8AC3E}">
        <p14:creationId xmlns:p14="http://schemas.microsoft.com/office/powerpoint/2010/main" val="263427090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86227" y="713478"/>
            <a:ext cx="714475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200" b="1" dirty="0">
                <a:solidFill>
                  <a:schemeClr val="tx1"/>
                </a:solidFill>
                <a:latin typeface="Arial"/>
                <a:cs typeface="Arial"/>
              </a:rPr>
              <a:t>С Богом примиряет всех? </a:t>
            </a:r>
            <a:r>
              <a:rPr lang="mr-IN" sz="4200" b="1" dirty="0" smtClean="0">
                <a:solidFill>
                  <a:schemeClr val="tx1"/>
                </a:solidFill>
                <a:latin typeface="Arial"/>
                <a:cs typeface="Arial"/>
              </a:rPr>
              <a:t>–</a:t>
            </a:r>
            <a:r>
              <a:rPr lang="ru-RU" sz="4200" b="1" dirty="0" smtClean="0">
                <a:solidFill>
                  <a:schemeClr val="tx1"/>
                </a:solidFill>
                <a:latin typeface="Arial"/>
                <a:cs typeface="Arial"/>
              </a:rPr>
              <a:t> </a:t>
            </a:r>
            <a:r>
              <a:rPr lang="ru-RU" sz="4200" b="1" dirty="0" smtClean="0">
                <a:solidFill>
                  <a:schemeClr val="tx1"/>
                </a:solidFill>
                <a:latin typeface="Arial"/>
                <a:cs typeface="Arial"/>
              </a:rPr>
              <a:t>О</a:t>
            </a:r>
            <a:r>
              <a:rPr lang="ru-RU" sz="4200" b="1" dirty="0">
                <a:solidFill>
                  <a:schemeClr val="tx1"/>
                </a:solidFill>
                <a:latin typeface="Arial"/>
                <a:cs typeface="Arial"/>
              </a:rPr>
              <a:t>, ничто </a:t>
            </a:r>
            <a:r>
              <a:rPr lang="mr-IN" sz="4200" b="1" dirty="0">
                <a:solidFill>
                  <a:schemeClr val="tx1"/>
                </a:solidFill>
                <a:latin typeface="Arial"/>
                <a:cs typeface="Arial"/>
              </a:rPr>
              <a:t>–</a:t>
            </a:r>
            <a:r>
              <a:rPr lang="ru-RU" sz="4200" b="1" dirty="0" smtClean="0">
                <a:solidFill>
                  <a:schemeClr val="tx1"/>
                </a:solidFill>
                <a:latin typeface="Arial"/>
                <a:cs typeface="Arial"/>
              </a:rPr>
              <a:t> </a:t>
            </a:r>
            <a:r>
              <a:rPr lang="ru-RU" sz="4200" b="1" dirty="0">
                <a:solidFill>
                  <a:schemeClr val="tx1"/>
                </a:solidFill>
                <a:latin typeface="Arial"/>
                <a:cs typeface="Arial"/>
              </a:rPr>
              <a:t/>
            </a:r>
            <a:br>
              <a:rPr lang="ru-RU" sz="4200" b="1" dirty="0">
                <a:solidFill>
                  <a:schemeClr val="tx1"/>
                </a:solidFill>
                <a:latin typeface="Arial"/>
                <a:cs typeface="Arial"/>
              </a:rPr>
            </a:br>
            <a:r>
              <a:rPr lang="ru-RU" sz="4200" b="1" dirty="0" smtClean="0">
                <a:solidFill>
                  <a:schemeClr val="tx1"/>
                </a:solidFill>
                <a:latin typeface="Arial"/>
                <a:cs typeface="Arial"/>
              </a:rPr>
              <a:t>Л</a:t>
            </a:r>
            <a:r>
              <a:rPr lang="ru-RU" sz="4200" b="1" dirty="0" smtClean="0">
                <a:solidFill>
                  <a:schemeClr val="tx1"/>
                </a:solidFill>
                <a:latin typeface="Arial"/>
                <a:cs typeface="Arial"/>
              </a:rPr>
              <a:t>ишь </a:t>
            </a:r>
            <a:r>
              <a:rPr lang="ru-RU" sz="4200" b="1" dirty="0">
                <a:solidFill>
                  <a:schemeClr val="tx1"/>
                </a:solidFill>
                <a:latin typeface="Arial"/>
                <a:cs typeface="Arial"/>
              </a:rPr>
              <a:t>кровь Иисуса!</a:t>
            </a:r>
          </a:p>
          <a:p>
            <a:pPr algn="l" defTabSz="685800">
              <a:lnSpc>
                <a:spcPct val="90000"/>
              </a:lnSpc>
              <a:buClr>
                <a:srgbClr val="595959"/>
              </a:buClr>
            </a:pPr>
            <a:r>
              <a:rPr lang="ru-RU" sz="4200" b="1" dirty="0">
                <a:solidFill>
                  <a:schemeClr val="tx1"/>
                </a:solidFill>
                <a:latin typeface="Arial"/>
                <a:cs typeface="Arial"/>
              </a:rPr>
              <a:t>Нет иной цены за грех </a:t>
            </a:r>
            <a:r>
              <a:rPr lang="mr-IN" sz="4200" b="1" dirty="0" smtClean="0">
                <a:solidFill>
                  <a:schemeClr val="tx1"/>
                </a:solidFill>
                <a:latin typeface="Arial"/>
                <a:cs typeface="Arial"/>
              </a:rPr>
              <a:t>–</a:t>
            </a:r>
            <a:endParaRPr lang="ru-RU" sz="4200" b="1" dirty="0" smtClean="0">
              <a:solidFill>
                <a:schemeClr val="tx1"/>
              </a:solidFill>
              <a:latin typeface="Arial"/>
              <a:cs typeface="Arial"/>
            </a:endParaRPr>
          </a:p>
          <a:p>
            <a:pPr algn="l" defTabSz="685800">
              <a:lnSpc>
                <a:spcPct val="90000"/>
              </a:lnSpc>
              <a:buClr>
                <a:srgbClr val="595959"/>
              </a:buClr>
            </a:pPr>
            <a:r>
              <a:rPr lang="ru-RU" sz="4200" b="1" dirty="0" smtClean="0">
                <a:solidFill>
                  <a:schemeClr val="tx1"/>
                </a:solidFill>
                <a:latin typeface="Arial"/>
                <a:cs typeface="Arial"/>
              </a:rPr>
              <a:t>О</a:t>
            </a:r>
            <a:r>
              <a:rPr lang="ru-RU" sz="4200" b="1" dirty="0">
                <a:solidFill>
                  <a:schemeClr val="tx1"/>
                </a:solidFill>
                <a:latin typeface="Arial"/>
                <a:cs typeface="Arial"/>
              </a:rPr>
              <a:t>, ничто </a:t>
            </a:r>
            <a:r>
              <a:rPr lang="mr-IN" sz="4200" b="1" dirty="0">
                <a:solidFill>
                  <a:schemeClr val="tx1"/>
                </a:solidFill>
                <a:latin typeface="Arial"/>
                <a:cs typeface="Arial"/>
              </a:rPr>
              <a:t>–</a:t>
            </a:r>
            <a:r>
              <a:rPr lang="ru-RU" sz="4200" b="1" dirty="0" smtClean="0">
                <a:solidFill>
                  <a:schemeClr val="tx1"/>
                </a:solidFill>
                <a:latin typeface="Arial"/>
                <a:cs typeface="Arial"/>
              </a:rPr>
              <a:t> </a:t>
            </a:r>
            <a:r>
              <a:rPr lang="ru-RU" sz="4200" b="1" dirty="0">
                <a:solidFill>
                  <a:schemeClr val="tx1"/>
                </a:solidFill>
                <a:latin typeface="Arial"/>
                <a:cs typeface="Arial"/>
              </a:rPr>
              <a:t/>
            </a:r>
            <a:br>
              <a:rPr lang="ru-RU" sz="4200" b="1" dirty="0">
                <a:solidFill>
                  <a:schemeClr val="tx1"/>
                </a:solidFill>
                <a:latin typeface="Arial"/>
                <a:cs typeface="Arial"/>
              </a:rPr>
            </a:br>
            <a:r>
              <a:rPr lang="ru-RU" sz="4200" b="1" dirty="0" smtClean="0">
                <a:solidFill>
                  <a:schemeClr val="tx1"/>
                </a:solidFill>
                <a:latin typeface="Arial"/>
                <a:cs typeface="Arial"/>
              </a:rPr>
              <a:t>Л</a:t>
            </a:r>
            <a:r>
              <a:rPr lang="ru-RU" sz="4200" b="1" dirty="0" smtClean="0">
                <a:solidFill>
                  <a:schemeClr val="tx1"/>
                </a:solidFill>
                <a:latin typeface="Arial"/>
                <a:cs typeface="Arial"/>
              </a:rPr>
              <a:t>ишь </a:t>
            </a:r>
            <a:r>
              <a:rPr lang="ru-RU" sz="4200" b="1" dirty="0">
                <a:solidFill>
                  <a:schemeClr val="tx1"/>
                </a:solidFill>
                <a:latin typeface="Arial"/>
                <a:cs typeface="Arial"/>
              </a:rPr>
              <a:t>кровь Иисуса!</a:t>
            </a:r>
          </a:p>
        </p:txBody>
      </p:sp>
    </p:spTree>
    <p:extLst>
      <p:ext uri="{BB962C8B-B14F-4D97-AF65-F5344CB8AC3E}">
        <p14:creationId xmlns:p14="http://schemas.microsoft.com/office/powerpoint/2010/main" val="218417102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98281" y="569684"/>
            <a:ext cx="7032702" cy="362994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3200" b="1" dirty="0" smtClean="0">
                <a:solidFill>
                  <a:schemeClr val="tx1"/>
                </a:solidFill>
                <a:latin typeface="Arial"/>
                <a:ea typeface="+mn-ea"/>
                <a:cs typeface="Arial"/>
              </a:rPr>
              <a:t>Припев:</a:t>
            </a:r>
          </a:p>
          <a:p>
            <a:pPr algn="l" defTabSz="685800">
              <a:buClr>
                <a:srgbClr val="595959"/>
              </a:buClr>
            </a:pPr>
            <a:endParaRPr lang="ru-RU" sz="1800" b="1" dirty="0" smtClean="0">
              <a:solidFill>
                <a:schemeClr val="tx1"/>
              </a:solidFill>
              <a:latin typeface="Arial"/>
              <a:ea typeface="+mn-ea"/>
              <a:cs typeface="Arial"/>
            </a:endParaRPr>
          </a:p>
          <a:p>
            <a:pPr algn="l" defTabSz="685800">
              <a:buClr>
                <a:srgbClr val="595959"/>
              </a:buClr>
            </a:pPr>
            <a:r>
              <a:rPr lang="ru-RU" sz="4200" b="1" dirty="0" smtClean="0">
                <a:solidFill>
                  <a:schemeClr val="tx1"/>
                </a:solidFill>
                <a:latin typeface="Arial"/>
                <a:ea typeface="+mn-ea"/>
                <a:cs typeface="Arial"/>
              </a:rPr>
              <a:t>Как </a:t>
            </a:r>
            <a:r>
              <a:rPr lang="ru-RU" sz="4200" b="1" dirty="0">
                <a:solidFill>
                  <a:schemeClr val="tx1"/>
                </a:solidFill>
                <a:latin typeface="Arial"/>
                <a:ea typeface="+mn-ea"/>
                <a:cs typeface="Arial"/>
              </a:rPr>
              <a:t>велика цена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buClr>
                <a:srgbClr val="595959"/>
              </a:buClr>
            </a:pPr>
            <a:r>
              <a:rPr lang="ru-RU" sz="4200" b="1" dirty="0">
                <a:solidFill>
                  <a:schemeClr val="tx1"/>
                </a:solidFill>
                <a:latin typeface="Arial"/>
                <a:ea typeface="+mn-ea"/>
                <a:cs typeface="Arial"/>
              </a:rPr>
              <a:t>Жертва Крови Христа,</a:t>
            </a:r>
          </a:p>
          <a:p>
            <a:pPr algn="l" defTabSz="685800">
              <a:buClr>
                <a:srgbClr val="595959"/>
              </a:buClr>
            </a:pPr>
            <a:r>
              <a:rPr lang="ru-RU" sz="4200" b="1" dirty="0">
                <a:solidFill>
                  <a:schemeClr val="tx1"/>
                </a:solidFill>
                <a:latin typeface="Arial"/>
                <a:ea typeface="+mn-ea"/>
                <a:cs typeface="Arial"/>
              </a:rPr>
              <a:t>Пролитой за меня!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buClr>
                <a:srgbClr val="595959"/>
              </a:buClr>
            </a:pPr>
            <a:r>
              <a:rPr lang="ru-RU" sz="4200" b="1" dirty="0">
                <a:solidFill>
                  <a:schemeClr val="tx1"/>
                </a:solidFill>
                <a:latin typeface="Arial"/>
                <a:ea typeface="+mn-ea"/>
                <a:cs typeface="Arial"/>
              </a:rPr>
              <a:t>О, ничто, лишь кровь Иисуса!</a:t>
            </a:r>
          </a:p>
        </p:txBody>
      </p:sp>
    </p:spTree>
    <p:extLst>
      <p:ext uri="{BB962C8B-B14F-4D97-AF65-F5344CB8AC3E}">
        <p14:creationId xmlns:p14="http://schemas.microsoft.com/office/powerpoint/2010/main" val="263427090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0863" y="457616"/>
            <a:ext cx="7163430" cy="362994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200" b="1" dirty="0">
                <a:solidFill>
                  <a:schemeClr val="tx1"/>
                </a:solidFill>
                <a:latin typeface="Arial"/>
                <a:ea typeface="+mn-ea"/>
                <a:cs typeface="Arial"/>
              </a:rPr>
              <a:t>Мир, </a:t>
            </a:r>
            <a:r>
              <a:rPr lang="ru-RU" sz="4200" b="1" dirty="0" smtClean="0">
                <a:solidFill>
                  <a:schemeClr val="tx1"/>
                </a:solidFill>
                <a:latin typeface="Arial"/>
                <a:ea typeface="+mn-ea"/>
                <a:cs typeface="Arial"/>
              </a:rPr>
              <a:t>надежду</a:t>
            </a:r>
            <a:br>
              <a:rPr lang="ru-RU" sz="4200" b="1" dirty="0" smtClean="0">
                <a:solidFill>
                  <a:schemeClr val="tx1"/>
                </a:solidFill>
                <a:latin typeface="Arial"/>
                <a:ea typeface="+mn-ea"/>
                <a:cs typeface="Arial"/>
              </a:rPr>
            </a:br>
            <a:r>
              <a:rPr lang="ru-RU" sz="4200" b="1" dirty="0" smtClean="0">
                <a:solidFill>
                  <a:schemeClr val="tx1"/>
                </a:solidFill>
                <a:latin typeface="Arial"/>
                <a:ea typeface="+mn-ea"/>
                <a:cs typeface="Arial"/>
              </a:rPr>
              <a:t>	В </a:t>
            </a:r>
            <a:r>
              <a:rPr lang="ru-RU" sz="4200" b="1" dirty="0">
                <a:solidFill>
                  <a:schemeClr val="tx1"/>
                </a:solidFill>
                <a:latin typeface="Arial"/>
                <a:ea typeface="+mn-ea"/>
                <a:cs typeface="Arial"/>
              </a:rPr>
              <a:t>сердце льёт?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О, ничто </a:t>
            </a:r>
            <a:r>
              <a:rPr lang="mr-IN" sz="4200" b="1" dirty="0">
                <a:solidFill>
                  <a:schemeClr val="tx1"/>
                </a:solidFill>
                <a:latin typeface="Arial"/>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smtClean="0">
                <a:solidFill>
                  <a:schemeClr val="tx1"/>
                </a:solidFill>
                <a:latin typeface="Arial"/>
                <a:ea typeface="+mn-ea"/>
                <a:cs typeface="Arial"/>
              </a:rPr>
              <a:t>	Лишь </a:t>
            </a:r>
            <a:r>
              <a:rPr lang="ru-RU" sz="4200" b="1" dirty="0">
                <a:solidFill>
                  <a:schemeClr val="tx1"/>
                </a:solidFill>
                <a:latin typeface="Arial"/>
                <a:ea typeface="+mn-ea"/>
                <a:cs typeface="Arial"/>
              </a:rPr>
              <a:t>кровь Иисуса!</a:t>
            </a:r>
          </a:p>
          <a:p>
            <a:pPr algn="l" defTabSz="685800">
              <a:lnSpc>
                <a:spcPct val="90000"/>
              </a:lnSpc>
              <a:buClr>
                <a:srgbClr val="595959"/>
              </a:buClr>
            </a:pPr>
            <a:r>
              <a:rPr lang="ru-RU" sz="4200" b="1" dirty="0">
                <a:solidFill>
                  <a:schemeClr val="tx1"/>
                </a:solidFill>
                <a:latin typeface="Arial"/>
                <a:ea typeface="+mn-ea"/>
                <a:cs typeface="Arial"/>
              </a:rPr>
              <a:t>Святость мне Свою даёт? </a:t>
            </a:r>
            <a:r>
              <a:rPr lang="mr-IN" sz="4200" b="1" dirty="0" smtClean="0">
                <a:solidFill>
                  <a:schemeClr val="tx1"/>
                </a:solidFill>
                <a:latin typeface="Arial"/>
                <a:cs typeface="Arial"/>
              </a:rPr>
              <a:t>–</a:t>
            </a:r>
            <a:r>
              <a:rPr lang="ru-RU" sz="4200" b="1" dirty="0" smtClean="0">
                <a:solidFill>
                  <a:schemeClr val="tx1"/>
                </a:solidFill>
                <a:latin typeface="Arial"/>
                <a:cs typeface="Arial"/>
              </a:rPr>
              <a:t> </a:t>
            </a:r>
            <a:r>
              <a:rPr lang="ru-RU" sz="4200" b="1" dirty="0" smtClean="0">
                <a:solidFill>
                  <a:schemeClr val="tx1"/>
                </a:solidFill>
                <a:latin typeface="Arial"/>
                <a:ea typeface="+mn-ea"/>
                <a:cs typeface="Arial"/>
              </a:rPr>
              <a:t>О</a:t>
            </a:r>
            <a:r>
              <a:rPr lang="ru-RU" sz="4200" b="1" dirty="0">
                <a:solidFill>
                  <a:schemeClr val="tx1"/>
                </a:solidFill>
                <a:latin typeface="Arial"/>
                <a:ea typeface="+mn-ea"/>
                <a:cs typeface="Arial"/>
              </a:rPr>
              <a:t>, ничто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p>
          <a:p>
            <a:pPr algn="l" defTabSz="685800">
              <a:lnSpc>
                <a:spcPct val="90000"/>
              </a:lnSpc>
              <a:buClr>
                <a:srgbClr val="595959"/>
              </a:buClr>
            </a:pPr>
            <a:r>
              <a:rPr lang="ru-RU" sz="4200" b="1" dirty="0">
                <a:solidFill>
                  <a:schemeClr val="tx1"/>
                </a:solidFill>
                <a:latin typeface="Arial"/>
                <a:ea typeface="+mn-ea"/>
                <a:cs typeface="Arial"/>
              </a:rPr>
              <a:t>Л</a:t>
            </a:r>
            <a:r>
              <a:rPr lang="ru-RU" sz="4200" b="1" dirty="0" smtClean="0">
                <a:solidFill>
                  <a:schemeClr val="tx1"/>
                </a:solidFill>
                <a:latin typeface="Arial"/>
                <a:ea typeface="+mn-ea"/>
                <a:cs typeface="Arial"/>
              </a:rPr>
              <a:t>ишь </a:t>
            </a:r>
            <a:r>
              <a:rPr lang="ru-RU" sz="4200" b="1" dirty="0">
                <a:solidFill>
                  <a:schemeClr val="tx1"/>
                </a:solidFill>
                <a:latin typeface="Arial"/>
                <a:ea typeface="+mn-ea"/>
                <a:cs typeface="Arial"/>
              </a:rPr>
              <a:t>кровь Иисуса!</a:t>
            </a:r>
            <a:endParaRPr lang="ru-RU" sz="4200" b="1" dirty="0">
              <a:solidFill>
                <a:schemeClr val="tx1"/>
              </a:solidFill>
              <a:latin typeface="Arial"/>
              <a:cs typeface="Arial"/>
            </a:endParaRPr>
          </a:p>
        </p:txBody>
      </p:sp>
    </p:spTree>
    <p:extLst>
      <p:ext uri="{BB962C8B-B14F-4D97-AF65-F5344CB8AC3E}">
        <p14:creationId xmlns:p14="http://schemas.microsoft.com/office/powerpoint/2010/main" val="1980789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2255" y="551006"/>
            <a:ext cx="7088728" cy="36486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3200" b="1" dirty="0" smtClean="0">
                <a:solidFill>
                  <a:schemeClr val="tx1"/>
                </a:solidFill>
                <a:latin typeface="Arial"/>
                <a:ea typeface="+mn-ea"/>
                <a:cs typeface="Arial"/>
              </a:rPr>
              <a:t>Припев:</a:t>
            </a:r>
          </a:p>
          <a:p>
            <a:pPr algn="l" defTabSz="685800">
              <a:lnSpc>
                <a:spcPct val="90000"/>
              </a:lnSpc>
              <a:buClr>
                <a:srgbClr val="595959"/>
              </a:buClr>
            </a:pPr>
            <a:endParaRPr lang="ru-RU" sz="1800" b="1" dirty="0" smtClean="0">
              <a:solidFill>
                <a:schemeClr val="tx1"/>
              </a:solidFill>
              <a:latin typeface="Arial"/>
              <a:ea typeface="+mn-ea"/>
              <a:cs typeface="Arial"/>
            </a:endParaRPr>
          </a:p>
          <a:p>
            <a:pPr algn="l" defTabSz="685800">
              <a:lnSpc>
                <a:spcPct val="90000"/>
              </a:lnSpc>
              <a:buClr>
                <a:srgbClr val="595959"/>
              </a:buClr>
            </a:pPr>
            <a:r>
              <a:rPr lang="ru-RU" sz="4200" b="1" dirty="0" smtClean="0">
                <a:solidFill>
                  <a:schemeClr val="tx1"/>
                </a:solidFill>
                <a:latin typeface="Arial"/>
                <a:ea typeface="+mn-ea"/>
                <a:cs typeface="Arial"/>
              </a:rPr>
              <a:t>Как </a:t>
            </a:r>
            <a:r>
              <a:rPr lang="ru-RU" sz="4200" b="1" dirty="0">
                <a:solidFill>
                  <a:schemeClr val="tx1"/>
                </a:solidFill>
                <a:latin typeface="Arial"/>
                <a:ea typeface="+mn-ea"/>
                <a:cs typeface="Arial"/>
              </a:rPr>
              <a:t>велика цена </a:t>
            </a:r>
            <a:r>
              <a:rPr lang="mr-IN" sz="4200" b="1" dirty="0" smtClean="0">
                <a:solidFill>
                  <a:schemeClr val="tx1"/>
                </a:solidFill>
                <a:latin typeface="Arial"/>
                <a:ea typeface="+mn-ea"/>
                <a:cs typeface="Arial"/>
              </a:rPr>
              <a:t>–</a:t>
            </a:r>
            <a:r>
              <a:rPr lang="ru-RU" sz="4200" b="1" dirty="0" smtClean="0">
                <a:solidFill>
                  <a:schemeClr val="tx1"/>
                </a:solidFill>
                <a:latin typeface="Arial"/>
                <a:ea typeface="+mn-ea"/>
                <a:cs typeface="Arial"/>
              </a:rPr>
              <a:t> </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Жертва Крови Христа,</a:t>
            </a:r>
          </a:p>
          <a:p>
            <a:pPr algn="l" defTabSz="685800">
              <a:lnSpc>
                <a:spcPct val="90000"/>
              </a:lnSpc>
              <a:buClr>
                <a:srgbClr val="595959"/>
              </a:buClr>
            </a:pPr>
            <a:r>
              <a:rPr lang="ru-RU" sz="4200" b="1" dirty="0">
                <a:solidFill>
                  <a:schemeClr val="tx1"/>
                </a:solidFill>
                <a:latin typeface="Arial"/>
                <a:ea typeface="+mn-ea"/>
                <a:cs typeface="Arial"/>
              </a:rPr>
              <a:t>Пролитой за меня! </a:t>
            </a:r>
            <a:r>
              <a:rPr lang="mr-IN" sz="4200" b="1" dirty="0">
                <a:solidFill>
                  <a:schemeClr val="tx1"/>
                </a:solidFill>
                <a:latin typeface="Arial"/>
                <a:cs typeface="Arial"/>
              </a:rPr>
              <a:t>–</a:t>
            </a:r>
            <a:endParaRPr lang="ru-RU" sz="4200" b="1" dirty="0">
              <a:solidFill>
                <a:schemeClr val="tx1"/>
              </a:solidFill>
              <a:latin typeface="Arial"/>
              <a:ea typeface="+mn-ea"/>
              <a:cs typeface="Arial"/>
            </a:endParaRPr>
          </a:p>
          <a:p>
            <a:pPr algn="l" defTabSz="685800">
              <a:lnSpc>
                <a:spcPct val="90000"/>
              </a:lnSpc>
              <a:buClr>
                <a:srgbClr val="595959"/>
              </a:buClr>
            </a:pPr>
            <a:r>
              <a:rPr lang="ru-RU" sz="4200" b="1" dirty="0">
                <a:solidFill>
                  <a:schemeClr val="tx1"/>
                </a:solidFill>
                <a:latin typeface="Arial"/>
                <a:ea typeface="+mn-ea"/>
                <a:cs typeface="Arial"/>
              </a:rPr>
              <a:t>О, ничто, лишь кровь Иисуса!</a:t>
            </a:r>
          </a:p>
        </p:txBody>
      </p:sp>
    </p:spTree>
    <p:extLst>
      <p:ext uri="{BB962C8B-B14F-4D97-AF65-F5344CB8AC3E}">
        <p14:creationId xmlns:p14="http://schemas.microsoft.com/office/powerpoint/2010/main" val="263427090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984</TotalTime>
  <Words>159</Words>
  <Application>Microsoft Macintosh PowerPoint</Application>
  <PresentationFormat>On-screen Show (16:9)</PresentationFormat>
  <Paragraphs>52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Yulia Lisovaya</cp:lastModifiedBy>
  <cp:revision>76</cp:revision>
  <dcterms:modified xsi:type="dcterms:W3CDTF">2020-10-16T10:16:01Z</dcterms:modified>
</cp:coreProperties>
</file>