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44" r:id="rId3"/>
    <p:sldId id="1045" r:id="rId4"/>
    <p:sldId id="1046" r:id="rId5"/>
    <p:sldId id="1050" r:id="rId6"/>
    <p:sldId id="1047" r:id="rId7"/>
    <p:sldId id="1053" r:id="rId8"/>
    <p:sldId id="1048" r:id="rId9"/>
    <p:sldId id="1052" r:id="rId10"/>
    <p:sldId id="1049" r:id="rId11"/>
    <p:sldId id="1051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7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35575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грех мне может смыть?</a:t>
            </a:r>
            <a:endParaRPr lang="en-US" sz="8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401050" y="548680"/>
            <a:ext cx="8779462" cy="3506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Славу, славу я пою: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 smtClean="0">
                <a:latin typeface="Arial"/>
                <a:ea typeface="+mn-ea"/>
                <a:cs typeface="Arial"/>
              </a:rPr>
              <a:t>	О</a:t>
            </a:r>
            <a:r>
              <a:rPr lang="ru-RU" sz="5000" b="1" dirty="0">
                <a:latin typeface="Arial"/>
                <a:ea typeface="+mn-ea"/>
                <a:cs typeface="Arial"/>
              </a:rPr>
              <a:t>, ничто </a:t>
            </a:r>
            <a:r>
              <a:rPr lang="mr-IN" sz="5000" b="1" dirty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 </a:t>
            </a:r>
            <a:r>
              <a:rPr lang="ru-RU" sz="5000" b="1" dirty="0">
                <a:latin typeface="Arial"/>
                <a:ea typeface="+mn-ea"/>
                <a:cs typeface="Arial"/>
              </a:rPr>
              <a:t/>
            </a:r>
            <a:br>
              <a:rPr lang="ru-RU" sz="5000" b="1" dirty="0">
                <a:latin typeface="Arial"/>
                <a:ea typeface="+mn-ea"/>
                <a:cs typeface="Arial"/>
              </a:rPr>
            </a:br>
            <a:r>
              <a:rPr lang="ru-RU" sz="5000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sz="5000" b="1" dirty="0">
                <a:latin typeface="Arial"/>
                <a:ea typeface="+mn-ea"/>
                <a:cs typeface="Arial"/>
              </a:rPr>
              <a:t>кровь Иисуса!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Для хвалы жизнь отдаю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,</a:t>
            </a:r>
            <a:r>
              <a:rPr lang="mr-IN" sz="5000" b="1" dirty="0" smtClean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cs typeface="Arial"/>
              </a:rPr>
              <a:t> 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О</a:t>
            </a:r>
            <a:r>
              <a:rPr lang="ru-RU" sz="5000" b="1" dirty="0">
                <a:latin typeface="Arial"/>
                <a:ea typeface="+mn-ea"/>
                <a:cs typeface="Arial"/>
              </a:rPr>
              <a:t>, ничто </a:t>
            </a:r>
            <a:r>
              <a:rPr lang="mr-IN" sz="5000" b="1" dirty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 </a:t>
            </a:r>
            <a:endParaRPr lang="ru-RU" sz="5000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Л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ишь </a:t>
            </a:r>
            <a:r>
              <a:rPr lang="ru-RU" sz="5000" b="1" dirty="0">
                <a:latin typeface="Arial"/>
                <a:ea typeface="+mn-ea"/>
                <a:cs typeface="Arial"/>
              </a:rPr>
              <a:t>кровь Иисуса!</a:t>
            </a:r>
            <a:endParaRPr lang="ru-RU" sz="5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00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2" y="476672"/>
            <a:ext cx="8491430" cy="3794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6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Как </a:t>
            </a:r>
            <a:r>
              <a:rPr lang="ru-RU" b="1" dirty="0">
                <a:latin typeface="Arial"/>
                <a:ea typeface="+mn-ea"/>
                <a:cs typeface="Arial"/>
              </a:rPr>
              <a:t>велика цена </a:t>
            </a:r>
            <a:r>
              <a:rPr lang="mr-IN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b="1" dirty="0" smtClean="0">
                <a:latin typeface="Arial"/>
                <a:ea typeface="+mn-ea"/>
                <a:cs typeface="Arial"/>
              </a:rPr>
              <a:t> 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Жертва Крови Христа,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Пролитой за меня! </a:t>
            </a:r>
            <a:r>
              <a:rPr lang="mr-IN" b="1" dirty="0">
                <a:latin typeface="Arial"/>
                <a:cs typeface="Arial"/>
              </a:rPr>
              <a:t>–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О, ничто, </a:t>
            </a:r>
            <a:endParaRPr lang="ru-RU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b="1" dirty="0">
                <a:latin typeface="Arial"/>
                <a:ea typeface="+mn-ea"/>
                <a:cs typeface="Arial"/>
              </a:rPr>
              <a:t>кровь Иисуса!</a:t>
            </a:r>
          </a:p>
        </p:txBody>
      </p:sp>
    </p:spTree>
    <p:extLst>
      <p:ext uri="{BB962C8B-B14F-4D97-AF65-F5344CB8AC3E}">
        <p14:creationId xmlns:p14="http://schemas.microsoft.com/office/powerpoint/2010/main" val="225791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95536" y="404664"/>
            <a:ext cx="8640960" cy="576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Что мой грех </a:t>
            </a:r>
            <a:endParaRPr lang="ru-RU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М</a:t>
            </a:r>
            <a:r>
              <a:rPr lang="ru-RU" b="1" dirty="0" smtClean="0">
                <a:latin typeface="Arial"/>
                <a:ea typeface="+mn-ea"/>
                <a:cs typeface="Arial"/>
              </a:rPr>
              <a:t>не </a:t>
            </a:r>
            <a:r>
              <a:rPr lang="ru-RU" b="1" dirty="0">
                <a:latin typeface="Arial"/>
                <a:ea typeface="+mn-ea"/>
                <a:cs typeface="Arial"/>
              </a:rPr>
              <a:t>может смыть? </a:t>
            </a:r>
            <a:r>
              <a:rPr lang="mr-IN" b="1" dirty="0" smtClean="0">
                <a:latin typeface="Arial"/>
                <a:cs typeface="Arial"/>
              </a:rPr>
              <a:t>–</a:t>
            </a:r>
            <a:endParaRPr lang="ru-RU" b="1" dirty="0" smtClean="0">
              <a:latin typeface="Arial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	О</a:t>
            </a:r>
            <a:r>
              <a:rPr lang="ru-RU" b="1" dirty="0">
                <a:latin typeface="Arial"/>
                <a:ea typeface="+mn-ea"/>
                <a:cs typeface="Arial"/>
              </a:rPr>
              <a:t>, ничто </a:t>
            </a:r>
            <a:r>
              <a:rPr lang="mr-IN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b="1" dirty="0" smtClean="0">
                <a:latin typeface="Arial"/>
                <a:ea typeface="+mn-ea"/>
                <a:cs typeface="Arial"/>
              </a:rPr>
              <a:t> </a:t>
            </a:r>
            <a:br>
              <a:rPr lang="ru-RU" b="1" dirty="0" smtClean="0">
                <a:latin typeface="Arial"/>
                <a:ea typeface="+mn-ea"/>
                <a:cs typeface="Arial"/>
              </a:rPr>
            </a:br>
            <a:r>
              <a:rPr lang="ru-RU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b="1" dirty="0">
                <a:latin typeface="Arial"/>
                <a:ea typeface="+mn-ea"/>
                <a:cs typeface="Arial"/>
              </a:rPr>
              <a:t>кровь Иисуса!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И вину мою простить?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	О</a:t>
            </a:r>
            <a:r>
              <a:rPr lang="ru-RU" b="1" dirty="0">
                <a:latin typeface="Arial"/>
                <a:ea typeface="+mn-ea"/>
                <a:cs typeface="Arial"/>
              </a:rPr>
              <a:t>, ничто </a:t>
            </a:r>
            <a:r>
              <a:rPr lang="mr-IN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b="1" dirty="0">
                <a:latin typeface="Arial"/>
                <a:ea typeface="+mn-ea"/>
                <a:cs typeface="Arial"/>
              </a:rPr>
              <a:t> </a:t>
            </a:r>
            <a:br>
              <a:rPr lang="ru-RU" b="1" dirty="0">
                <a:latin typeface="Arial"/>
                <a:ea typeface="+mn-ea"/>
                <a:cs typeface="Arial"/>
              </a:rPr>
            </a:br>
            <a:r>
              <a:rPr lang="ru-RU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b="1" dirty="0">
                <a:latin typeface="Arial"/>
                <a:ea typeface="+mn-ea"/>
                <a:cs typeface="Arial"/>
              </a:rPr>
              <a:t>кровь Иисуса!</a:t>
            </a:r>
            <a:endParaRPr lang="ru-RU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2" y="476672"/>
            <a:ext cx="8491430" cy="3794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6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Как </a:t>
            </a:r>
            <a:r>
              <a:rPr lang="ru-RU" b="1" dirty="0">
                <a:latin typeface="Arial"/>
                <a:ea typeface="+mn-ea"/>
                <a:cs typeface="Arial"/>
              </a:rPr>
              <a:t>велика цена </a:t>
            </a:r>
            <a:r>
              <a:rPr lang="mr-IN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b="1" dirty="0" smtClean="0">
                <a:latin typeface="Arial"/>
                <a:ea typeface="+mn-ea"/>
                <a:cs typeface="Arial"/>
              </a:rPr>
              <a:t> 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Жертва Крови Христа,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Пролитой за меня! </a:t>
            </a:r>
            <a:r>
              <a:rPr lang="mr-IN" b="1" dirty="0">
                <a:latin typeface="Arial"/>
                <a:cs typeface="Arial"/>
              </a:rPr>
              <a:t>–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О, ничто, </a:t>
            </a:r>
            <a:endParaRPr lang="ru-RU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b="1" dirty="0">
                <a:latin typeface="Arial"/>
                <a:ea typeface="+mn-ea"/>
                <a:cs typeface="Arial"/>
              </a:rPr>
              <a:t>кровь Иисуса!</a:t>
            </a:r>
          </a:p>
        </p:txBody>
      </p:sp>
    </p:spTree>
    <p:extLst>
      <p:ext uri="{BB962C8B-B14F-4D97-AF65-F5344CB8AC3E}">
        <p14:creationId xmlns:p14="http://schemas.microsoft.com/office/powerpoint/2010/main" val="235862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467544" y="476672"/>
            <a:ext cx="8568951" cy="3722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Что мне сердце убелит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?</a:t>
            </a:r>
            <a:r>
              <a:rPr lang="mr-IN" sz="5000" b="1" dirty="0" smtClean="0">
                <a:latin typeface="Arial"/>
                <a:cs typeface="Arial"/>
              </a:rPr>
              <a:t>–</a:t>
            </a:r>
            <a:endParaRPr lang="ru-RU" sz="5000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О, ничто </a:t>
            </a:r>
            <a:r>
              <a:rPr lang="mr-IN" sz="5000" b="1" dirty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 </a:t>
            </a:r>
            <a:r>
              <a:rPr lang="ru-RU" sz="5000" b="1" dirty="0">
                <a:latin typeface="Arial"/>
                <a:ea typeface="+mn-ea"/>
                <a:cs typeface="Arial"/>
              </a:rPr>
              <a:t/>
            </a:r>
            <a:br>
              <a:rPr lang="ru-RU" sz="5000" b="1" dirty="0">
                <a:latin typeface="Arial"/>
                <a:ea typeface="+mn-ea"/>
                <a:cs typeface="Arial"/>
              </a:rPr>
            </a:br>
            <a:r>
              <a:rPr lang="ru-RU" sz="5000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sz="5000" b="1" dirty="0">
                <a:latin typeface="Arial"/>
                <a:ea typeface="+mn-ea"/>
                <a:cs typeface="Arial"/>
              </a:rPr>
              <a:t>кровь Иисуса!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От вины освободит?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О, ничто </a:t>
            </a:r>
            <a:r>
              <a:rPr lang="mr-IN" sz="5000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sz="5000" b="1" dirty="0">
                <a:latin typeface="Arial"/>
                <a:ea typeface="+mn-ea"/>
                <a:cs typeface="Arial"/>
              </a:rPr>
              <a:t> 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	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 smtClean="0">
                <a:latin typeface="Arial"/>
                <a:ea typeface="+mn-ea"/>
                <a:cs typeface="Arial"/>
              </a:rPr>
              <a:t>Л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ишь </a:t>
            </a:r>
            <a:r>
              <a:rPr lang="ru-RU" sz="5000" b="1" dirty="0">
                <a:latin typeface="Arial"/>
                <a:ea typeface="+mn-ea"/>
                <a:cs typeface="Arial"/>
              </a:rPr>
              <a:t>кровь Иисуса!</a:t>
            </a:r>
            <a:endParaRPr lang="ru-RU" sz="5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26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2" y="476672"/>
            <a:ext cx="8491430" cy="3794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6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Как </a:t>
            </a:r>
            <a:r>
              <a:rPr lang="ru-RU" b="1" dirty="0">
                <a:latin typeface="Arial"/>
                <a:ea typeface="+mn-ea"/>
                <a:cs typeface="Arial"/>
              </a:rPr>
              <a:t>велика цена </a:t>
            </a:r>
            <a:r>
              <a:rPr lang="mr-IN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b="1" dirty="0" smtClean="0">
                <a:latin typeface="Arial"/>
                <a:ea typeface="+mn-ea"/>
                <a:cs typeface="Arial"/>
              </a:rPr>
              <a:t> 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Жертва Крови Христа,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Пролитой за меня! </a:t>
            </a:r>
            <a:r>
              <a:rPr lang="mr-IN" b="1" dirty="0">
                <a:latin typeface="Arial"/>
                <a:cs typeface="Arial"/>
              </a:rPr>
              <a:t>–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О, ничто, </a:t>
            </a:r>
            <a:endParaRPr lang="ru-RU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b="1" dirty="0">
                <a:latin typeface="Arial"/>
                <a:ea typeface="+mn-ea"/>
                <a:cs typeface="Arial"/>
              </a:rPr>
              <a:t>кровь Иисуса!</a:t>
            </a:r>
          </a:p>
        </p:txBody>
      </p:sp>
    </p:spTree>
    <p:extLst>
      <p:ext uri="{BB962C8B-B14F-4D97-AF65-F5344CB8AC3E}">
        <p14:creationId xmlns:p14="http://schemas.microsoft.com/office/powerpoint/2010/main" val="225791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360039" y="692696"/>
            <a:ext cx="8748465" cy="3506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cs typeface="Arial"/>
              </a:rPr>
              <a:t>С Богом примиряет всех</a:t>
            </a:r>
            <a:r>
              <a:rPr lang="ru-RU" sz="5000" b="1" dirty="0" smtClean="0">
                <a:latin typeface="Arial"/>
                <a:cs typeface="Arial"/>
              </a:rPr>
              <a:t>?</a:t>
            </a:r>
            <a:r>
              <a:rPr lang="mr-IN" sz="5000" b="1" dirty="0" smtClean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cs typeface="Arial"/>
              </a:rPr>
              <a:t> </a:t>
            </a:r>
            <a:br>
              <a:rPr lang="ru-RU" sz="5000" b="1" dirty="0" smtClean="0">
                <a:latin typeface="Arial"/>
                <a:cs typeface="Arial"/>
              </a:rPr>
            </a:br>
            <a:r>
              <a:rPr lang="ru-RU" sz="5000" b="1" dirty="0" smtClean="0">
                <a:latin typeface="Arial"/>
                <a:cs typeface="Arial"/>
              </a:rPr>
              <a:t>О</a:t>
            </a:r>
            <a:r>
              <a:rPr lang="ru-RU" sz="5000" b="1" dirty="0">
                <a:latin typeface="Arial"/>
                <a:cs typeface="Arial"/>
              </a:rPr>
              <a:t>, ничто </a:t>
            </a:r>
            <a:r>
              <a:rPr lang="mr-IN" sz="5000" b="1" dirty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cs typeface="Arial"/>
              </a:rPr>
              <a:t> </a:t>
            </a:r>
            <a:r>
              <a:rPr lang="ru-RU" sz="5000" b="1" dirty="0">
                <a:latin typeface="Arial"/>
                <a:cs typeface="Arial"/>
              </a:rPr>
              <a:t/>
            </a:r>
            <a:br>
              <a:rPr lang="ru-RU" sz="5000" b="1" dirty="0">
                <a:latin typeface="Arial"/>
                <a:cs typeface="Arial"/>
              </a:rPr>
            </a:br>
            <a:r>
              <a:rPr lang="ru-RU" sz="5000" b="1" dirty="0" smtClean="0">
                <a:latin typeface="Arial"/>
                <a:cs typeface="Arial"/>
              </a:rPr>
              <a:t>Лишь </a:t>
            </a:r>
            <a:r>
              <a:rPr lang="ru-RU" sz="5000" b="1" dirty="0">
                <a:latin typeface="Arial"/>
                <a:cs typeface="Arial"/>
              </a:rPr>
              <a:t>кровь Иисуса!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cs typeface="Arial"/>
              </a:rPr>
              <a:t>Нет иной цены за грех </a:t>
            </a:r>
            <a:r>
              <a:rPr lang="mr-IN" sz="5000" b="1" dirty="0" smtClean="0">
                <a:latin typeface="Arial"/>
                <a:cs typeface="Arial"/>
              </a:rPr>
              <a:t>–</a:t>
            </a:r>
            <a:endParaRPr lang="ru-RU" sz="5000" b="1" dirty="0" smtClean="0">
              <a:latin typeface="Arial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 smtClean="0">
                <a:latin typeface="Arial"/>
                <a:cs typeface="Arial"/>
              </a:rPr>
              <a:t>О</a:t>
            </a:r>
            <a:r>
              <a:rPr lang="ru-RU" sz="5000" b="1" dirty="0">
                <a:latin typeface="Arial"/>
                <a:cs typeface="Arial"/>
              </a:rPr>
              <a:t>, ничто </a:t>
            </a:r>
            <a:r>
              <a:rPr lang="mr-IN" sz="5000" b="1" dirty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cs typeface="Arial"/>
              </a:rPr>
              <a:t> </a:t>
            </a:r>
            <a:r>
              <a:rPr lang="ru-RU" sz="5000" b="1" dirty="0">
                <a:latin typeface="Arial"/>
                <a:cs typeface="Arial"/>
              </a:rPr>
              <a:t/>
            </a:r>
            <a:br>
              <a:rPr lang="ru-RU" sz="5000" b="1" dirty="0">
                <a:latin typeface="Arial"/>
                <a:cs typeface="Arial"/>
              </a:rPr>
            </a:br>
            <a:r>
              <a:rPr lang="ru-RU" sz="5000" b="1" dirty="0" smtClean="0">
                <a:latin typeface="Arial"/>
                <a:cs typeface="Arial"/>
              </a:rPr>
              <a:t>Лишь </a:t>
            </a:r>
            <a:r>
              <a:rPr lang="ru-RU" sz="5000" b="1" dirty="0">
                <a:latin typeface="Arial"/>
                <a:cs typeface="Arial"/>
              </a:rPr>
              <a:t>кровь Иисуса!</a:t>
            </a:r>
          </a:p>
        </p:txBody>
      </p:sp>
    </p:spTree>
    <p:extLst>
      <p:ext uri="{BB962C8B-B14F-4D97-AF65-F5344CB8AC3E}">
        <p14:creationId xmlns:p14="http://schemas.microsoft.com/office/powerpoint/2010/main" val="184866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2" y="476672"/>
            <a:ext cx="8491430" cy="3794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6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Как </a:t>
            </a:r>
            <a:r>
              <a:rPr lang="ru-RU" b="1" dirty="0">
                <a:latin typeface="Arial"/>
                <a:ea typeface="+mn-ea"/>
                <a:cs typeface="Arial"/>
              </a:rPr>
              <a:t>велика цена </a:t>
            </a:r>
            <a:r>
              <a:rPr lang="mr-IN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b="1" dirty="0" smtClean="0">
                <a:latin typeface="Arial"/>
                <a:ea typeface="+mn-ea"/>
                <a:cs typeface="Arial"/>
              </a:rPr>
              <a:t> 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Жертва Крови Христа,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Пролитой за меня! </a:t>
            </a:r>
            <a:r>
              <a:rPr lang="mr-IN" b="1" dirty="0">
                <a:latin typeface="Arial"/>
                <a:cs typeface="Arial"/>
              </a:rPr>
              <a:t>–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О, ничто, </a:t>
            </a:r>
            <a:endParaRPr lang="ru-RU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b="1" dirty="0">
                <a:latin typeface="Arial"/>
                <a:ea typeface="+mn-ea"/>
                <a:cs typeface="Arial"/>
              </a:rPr>
              <a:t>кровь Иисуса!</a:t>
            </a:r>
          </a:p>
        </p:txBody>
      </p:sp>
    </p:spTree>
    <p:extLst>
      <p:ext uri="{BB962C8B-B14F-4D97-AF65-F5344CB8AC3E}">
        <p14:creationId xmlns:p14="http://schemas.microsoft.com/office/powerpoint/2010/main" val="225791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467544" y="519136"/>
            <a:ext cx="8516749" cy="362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Мир, 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надежду</a:t>
            </a:r>
            <a:br>
              <a:rPr lang="ru-RU" sz="5000" b="1" dirty="0" smtClean="0">
                <a:latin typeface="Arial"/>
                <a:ea typeface="+mn-ea"/>
                <a:cs typeface="Arial"/>
              </a:rPr>
            </a:br>
            <a:r>
              <a:rPr lang="ru-RU" sz="5000" b="1" dirty="0" smtClean="0">
                <a:latin typeface="Arial"/>
                <a:ea typeface="+mn-ea"/>
                <a:cs typeface="Arial"/>
              </a:rPr>
              <a:t>	В </a:t>
            </a:r>
            <a:r>
              <a:rPr lang="ru-RU" sz="5000" b="1" dirty="0">
                <a:latin typeface="Arial"/>
                <a:ea typeface="+mn-ea"/>
                <a:cs typeface="Arial"/>
              </a:rPr>
              <a:t>сердце льёт? </a:t>
            </a:r>
            <a:r>
              <a:rPr lang="mr-IN" sz="5000" b="1" dirty="0">
                <a:latin typeface="Arial"/>
                <a:cs typeface="Arial"/>
              </a:rPr>
              <a:t>–</a:t>
            </a:r>
            <a:endParaRPr lang="ru-RU" sz="5000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О, ничто </a:t>
            </a:r>
            <a:r>
              <a:rPr lang="mr-IN" sz="5000" b="1" dirty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 </a:t>
            </a:r>
            <a:endParaRPr lang="ru-RU" sz="5000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 smtClean="0">
                <a:latin typeface="Arial"/>
                <a:ea typeface="+mn-ea"/>
                <a:cs typeface="Arial"/>
              </a:rPr>
              <a:t>	Лишь </a:t>
            </a:r>
            <a:r>
              <a:rPr lang="ru-RU" sz="5000" b="1" dirty="0">
                <a:latin typeface="Arial"/>
                <a:ea typeface="+mn-ea"/>
                <a:cs typeface="Arial"/>
              </a:rPr>
              <a:t>кровь Иисуса!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Святость мне Свою даёт? </a:t>
            </a:r>
            <a:r>
              <a:rPr lang="mr-IN" sz="5000" b="1" dirty="0" smtClean="0">
                <a:latin typeface="Arial"/>
                <a:cs typeface="Arial"/>
              </a:rPr>
              <a:t>–</a:t>
            </a:r>
            <a:r>
              <a:rPr lang="ru-RU" sz="5000" b="1" dirty="0" smtClean="0">
                <a:latin typeface="Arial"/>
                <a:cs typeface="Arial"/>
              </a:rPr>
              <a:t> 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О</a:t>
            </a:r>
            <a:r>
              <a:rPr lang="ru-RU" sz="5000" b="1" dirty="0">
                <a:latin typeface="Arial"/>
                <a:ea typeface="+mn-ea"/>
                <a:cs typeface="Arial"/>
              </a:rPr>
              <a:t>, ничто </a:t>
            </a:r>
            <a:r>
              <a:rPr lang="mr-IN" sz="5000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5000" b="1" dirty="0">
                <a:latin typeface="Arial"/>
                <a:ea typeface="+mn-ea"/>
                <a:cs typeface="Arial"/>
              </a:rPr>
              <a:t>Л</a:t>
            </a:r>
            <a:r>
              <a:rPr lang="ru-RU" sz="5000" b="1" dirty="0" smtClean="0">
                <a:latin typeface="Arial"/>
                <a:ea typeface="+mn-ea"/>
                <a:cs typeface="Arial"/>
              </a:rPr>
              <a:t>ишь </a:t>
            </a:r>
            <a:r>
              <a:rPr lang="ru-RU" sz="5000" b="1" dirty="0">
                <a:latin typeface="Arial"/>
                <a:ea typeface="+mn-ea"/>
                <a:cs typeface="Arial"/>
              </a:rPr>
              <a:t>кровь Иисуса!</a:t>
            </a:r>
            <a:endParaRPr lang="ru-RU" sz="5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1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FDBC29A-CD02-8A4B-A371-19BB2054B008}"/>
              </a:ext>
            </a:extLst>
          </p:cNvPr>
          <p:cNvSpPr txBox="1">
            <a:spLocks/>
          </p:cNvSpPr>
          <p:nvPr/>
        </p:nvSpPr>
        <p:spPr>
          <a:xfrm>
            <a:off x="539552" y="476672"/>
            <a:ext cx="8491430" cy="3794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sz="3600" b="1" dirty="0" smtClean="0">
                <a:latin typeface="Arial"/>
                <a:ea typeface="+mn-ea"/>
                <a:cs typeface="Arial"/>
              </a:rPr>
              <a:t>Припев: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endParaRPr lang="ru-RU" sz="2000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Как </a:t>
            </a:r>
            <a:r>
              <a:rPr lang="ru-RU" b="1" dirty="0">
                <a:latin typeface="Arial"/>
                <a:ea typeface="+mn-ea"/>
                <a:cs typeface="Arial"/>
              </a:rPr>
              <a:t>велика цена </a:t>
            </a:r>
            <a:r>
              <a:rPr lang="mr-IN" b="1" dirty="0" smtClean="0">
                <a:latin typeface="Arial"/>
                <a:ea typeface="+mn-ea"/>
                <a:cs typeface="Arial"/>
              </a:rPr>
              <a:t>–</a:t>
            </a:r>
            <a:r>
              <a:rPr lang="ru-RU" b="1" dirty="0" smtClean="0">
                <a:latin typeface="Arial"/>
                <a:ea typeface="+mn-ea"/>
                <a:cs typeface="Arial"/>
              </a:rPr>
              <a:t> 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Жертва Крови Христа,</a:t>
            </a: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Пролитой за меня! </a:t>
            </a:r>
            <a:r>
              <a:rPr lang="mr-IN" b="1" dirty="0">
                <a:latin typeface="Arial"/>
                <a:cs typeface="Arial"/>
              </a:rPr>
              <a:t>–</a:t>
            </a:r>
            <a:endParaRPr lang="ru-RU" b="1" dirty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>
                <a:latin typeface="Arial"/>
                <a:ea typeface="+mn-ea"/>
                <a:cs typeface="Arial"/>
              </a:rPr>
              <a:t>О, ничто, </a:t>
            </a:r>
            <a:endParaRPr lang="ru-RU" b="1" dirty="0" smtClean="0"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90000"/>
              </a:lnSpc>
              <a:buClr>
                <a:srgbClr val="595959"/>
              </a:buClr>
            </a:pPr>
            <a:r>
              <a:rPr lang="ru-RU" b="1" dirty="0" smtClean="0">
                <a:latin typeface="Arial"/>
                <a:ea typeface="+mn-ea"/>
                <a:cs typeface="Arial"/>
              </a:rPr>
              <a:t>Лишь </a:t>
            </a:r>
            <a:r>
              <a:rPr lang="ru-RU" b="1" dirty="0">
                <a:latin typeface="Arial"/>
                <a:ea typeface="+mn-ea"/>
                <a:cs typeface="Arial"/>
              </a:rPr>
              <a:t>кровь Иисуса!</a:t>
            </a:r>
          </a:p>
        </p:txBody>
      </p:sp>
    </p:spTree>
    <p:extLst>
      <p:ext uri="{BB962C8B-B14F-4D97-AF65-F5344CB8AC3E}">
        <p14:creationId xmlns:p14="http://schemas.microsoft.com/office/powerpoint/2010/main" val="2257919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8420</TotalTime>
  <Words>156</Words>
  <Application>Microsoft Macintosh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229</cp:revision>
  <dcterms:created xsi:type="dcterms:W3CDTF">2016-09-02T12:17:38Z</dcterms:created>
  <dcterms:modified xsi:type="dcterms:W3CDTF">2020-10-16T10:23:53Z</dcterms:modified>
</cp:coreProperties>
</file>