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5" r:id="rId2"/>
    <p:sldId id="267" r:id="rId3"/>
    <p:sldId id="268" r:id="rId4"/>
    <p:sldId id="271" r:id="rId5"/>
    <p:sldId id="272" r:id="rId6"/>
    <p:sldId id="273" r:id="rId7"/>
    <p:sldId id="274" r:id="rId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p:scale>
          <a:sx n="85" d="100"/>
          <a:sy n="85" d="100"/>
        </p:scale>
        <p:origin x="-2968" y="-920"/>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904430"/>
            <a:ext cx="6184872" cy="15239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0000"/>
              </a:lnSpc>
              <a:buNone/>
              <a:defRPr sz="11100" b="1" i="0">
                <a:solidFill>
                  <a:srgbClr val="FEBF2E"/>
                </a:solidFill>
                <a:latin typeface="Calibri"/>
                <a:ea typeface="Calibri"/>
                <a:cs typeface="Calibri"/>
                <a:sym typeface="Calibri"/>
              </a:defRPr>
            </a:pPr>
            <a:r>
              <a:rPr lang="bg-BG" sz="56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Вот звучит хвала отрадой</a:t>
            </a:r>
            <a:endParaRPr lang="bg-BG" sz="56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765"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70267" y="373149"/>
            <a:ext cx="7060715" cy="435768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4400" b="1" dirty="0" smtClean="0">
                <a:solidFill>
                  <a:schemeClr val="tx1"/>
                </a:solidFill>
                <a:latin typeface="Arial"/>
                <a:cs typeface="Arial"/>
              </a:rPr>
              <a:t>Вот звучит </a:t>
            </a:r>
            <a:r>
              <a:rPr lang="ru-RU" sz="4400" b="1" dirty="0" smtClean="0">
                <a:solidFill>
                  <a:schemeClr val="tx1"/>
                </a:solidFill>
                <a:latin typeface="Arial"/>
                <a:cs typeface="Arial"/>
              </a:rPr>
              <a:t/>
            </a:r>
            <a:br>
              <a:rPr lang="ru-RU" sz="4400" b="1" dirty="0" smtClean="0">
                <a:solidFill>
                  <a:schemeClr val="tx1"/>
                </a:solidFill>
                <a:latin typeface="Arial"/>
                <a:cs typeface="Arial"/>
              </a:rPr>
            </a:br>
            <a:r>
              <a:rPr lang="ru-RU" sz="4400" b="1" dirty="0" smtClean="0">
                <a:solidFill>
                  <a:schemeClr val="tx1"/>
                </a:solidFill>
                <a:latin typeface="Arial"/>
                <a:cs typeface="Arial"/>
              </a:rPr>
              <a:t>Х</a:t>
            </a:r>
            <a:r>
              <a:rPr lang="ru-RU" sz="4400" b="1" dirty="0" smtClean="0">
                <a:solidFill>
                  <a:schemeClr val="tx1"/>
                </a:solidFill>
                <a:latin typeface="Arial"/>
                <a:cs typeface="Arial"/>
              </a:rPr>
              <a:t>вала </a:t>
            </a:r>
            <a:r>
              <a:rPr lang="ru-RU" sz="4400" b="1" dirty="0">
                <a:solidFill>
                  <a:schemeClr val="tx1"/>
                </a:solidFill>
                <a:latin typeface="Arial"/>
                <a:cs typeface="Arial"/>
              </a:rPr>
              <a:t>о</a:t>
            </a:r>
            <a:r>
              <a:rPr lang="ru-RU" sz="4400" b="1" dirty="0" smtClean="0">
                <a:solidFill>
                  <a:schemeClr val="tx1"/>
                </a:solidFill>
                <a:latin typeface="Arial"/>
                <a:cs typeface="Arial"/>
              </a:rPr>
              <a:t>традой</a:t>
            </a:r>
            <a:r>
              <a:rPr lang="ru-RU" sz="4400" b="1" dirty="0" smtClean="0">
                <a:solidFill>
                  <a:schemeClr val="tx1"/>
                </a:solidFill>
                <a:latin typeface="Arial"/>
                <a:cs typeface="Arial"/>
              </a:rPr>
              <a:t>,</a:t>
            </a:r>
          </a:p>
          <a:p>
            <a:pPr algn="l" defTabSz="685800">
              <a:lnSpc>
                <a:spcPct val="90000"/>
              </a:lnSpc>
              <a:buClr>
                <a:srgbClr val="595959"/>
              </a:buClr>
            </a:pPr>
            <a:r>
              <a:rPr lang="ru-RU" sz="4400" b="1" dirty="0" smtClean="0">
                <a:solidFill>
                  <a:schemeClr val="tx1"/>
                </a:solidFill>
                <a:latin typeface="Arial"/>
                <a:cs typeface="Arial"/>
              </a:rPr>
              <a:t>Эхо вторит на холмах.</a:t>
            </a:r>
          </a:p>
          <a:p>
            <a:pPr algn="l" defTabSz="685800">
              <a:lnSpc>
                <a:spcPct val="90000"/>
              </a:lnSpc>
              <a:buClr>
                <a:srgbClr val="595959"/>
              </a:buClr>
            </a:pPr>
            <a:r>
              <a:rPr lang="ru-RU" sz="4400" b="1" dirty="0" smtClean="0">
                <a:solidFill>
                  <a:schemeClr val="tx1"/>
                </a:solidFill>
                <a:latin typeface="Arial"/>
                <a:cs typeface="Arial"/>
              </a:rPr>
              <a:t>	Гимнам </a:t>
            </a:r>
            <a:r>
              <a:rPr lang="ru-RU" sz="4400" b="1" dirty="0" smtClean="0">
                <a:solidFill>
                  <a:schemeClr val="tx1"/>
                </a:solidFill>
                <a:latin typeface="Arial"/>
                <a:cs typeface="Arial"/>
              </a:rPr>
              <a:t>славы </a:t>
            </a:r>
          </a:p>
          <a:p>
            <a:pPr algn="l" defTabSz="685800">
              <a:lnSpc>
                <a:spcPct val="90000"/>
              </a:lnSpc>
              <a:buClr>
                <a:srgbClr val="595959"/>
              </a:buClr>
            </a:pPr>
            <a:r>
              <a:rPr lang="ru-RU" sz="4400" b="1" dirty="0" smtClean="0">
                <a:solidFill>
                  <a:schemeClr val="tx1"/>
                </a:solidFill>
                <a:latin typeface="Arial"/>
                <a:cs typeface="Arial"/>
              </a:rPr>
              <a:t>	Нет </a:t>
            </a:r>
            <a:r>
              <a:rPr lang="ru-RU" sz="4400" b="1" dirty="0" smtClean="0">
                <a:solidFill>
                  <a:schemeClr val="tx1"/>
                </a:solidFill>
                <a:latin typeface="Arial"/>
                <a:cs typeface="Arial"/>
              </a:rPr>
              <a:t>преграды,</a:t>
            </a:r>
          </a:p>
          <a:p>
            <a:pPr algn="l" defTabSz="685800">
              <a:lnSpc>
                <a:spcPct val="90000"/>
              </a:lnSpc>
              <a:buClr>
                <a:srgbClr val="595959"/>
              </a:buClr>
            </a:pPr>
            <a:r>
              <a:rPr lang="ru-RU" sz="4400" b="1" dirty="0" smtClean="0">
                <a:solidFill>
                  <a:schemeClr val="tx1"/>
                </a:solidFill>
                <a:latin typeface="Arial"/>
                <a:cs typeface="Arial"/>
              </a:rPr>
              <a:t>	Бог почтён </a:t>
            </a:r>
            <a:endParaRPr lang="ru-RU" sz="4400" b="1" dirty="0" smtClean="0">
              <a:solidFill>
                <a:schemeClr val="tx1"/>
              </a:solidFill>
              <a:latin typeface="Arial"/>
              <a:cs typeface="Arial"/>
            </a:endParaRPr>
          </a:p>
          <a:p>
            <a:pPr algn="l" defTabSz="685800">
              <a:lnSpc>
                <a:spcPct val="90000"/>
              </a:lnSpc>
              <a:buClr>
                <a:srgbClr val="595959"/>
              </a:buClr>
            </a:pPr>
            <a:r>
              <a:rPr lang="ru-RU" sz="4400" b="1" dirty="0" smtClean="0">
                <a:solidFill>
                  <a:schemeClr val="tx1"/>
                </a:solidFill>
                <a:latin typeface="Arial"/>
                <a:cs typeface="Arial"/>
              </a:rPr>
              <a:t>	В </a:t>
            </a:r>
            <a:r>
              <a:rPr lang="ru-RU" sz="4400" b="1" dirty="0" smtClean="0">
                <a:solidFill>
                  <a:schemeClr val="tx1"/>
                </a:solidFill>
                <a:latin typeface="Arial"/>
                <a:cs typeface="Arial"/>
              </a:rPr>
              <a:t>людских сердцах.</a:t>
            </a:r>
          </a:p>
          <a:p>
            <a:pPr algn="l" defTabSz="685800">
              <a:lnSpc>
                <a:spcPct val="90000"/>
              </a:lnSpc>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429536" y="457201"/>
            <a:ext cx="6928617" cy="468629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4400" b="1" dirty="0" smtClean="0">
                <a:solidFill>
                  <a:schemeClr val="tx1"/>
                </a:solidFill>
                <a:latin typeface="Arial"/>
                <a:ea typeface="+mn-ea"/>
                <a:cs typeface="Arial"/>
              </a:rPr>
              <a:t>	Время </a:t>
            </a:r>
            <a:r>
              <a:rPr lang="ru-RU" sz="4400" b="1" dirty="0" smtClean="0">
                <a:solidFill>
                  <a:schemeClr val="tx1"/>
                </a:solidFill>
                <a:latin typeface="Arial"/>
                <a:ea typeface="+mn-ea"/>
                <a:cs typeface="Arial"/>
              </a:rPr>
              <a:t>праздника </a:t>
            </a:r>
          </a:p>
          <a:p>
            <a:pPr algn="l" defTabSz="685800">
              <a:lnSpc>
                <a:spcPct val="90000"/>
              </a:lnSpc>
              <a:buClr>
                <a:srgbClr val="595959"/>
              </a:buClr>
            </a:pPr>
            <a:r>
              <a:rPr lang="ru-RU" sz="4400" b="1" dirty="0" smtClean="0">
                <a:solidFill>
                  <a:schemeClr val="tx1"/>
                </a:solidFill>
                <a:latin typeface="Arial"/>
                <a:ea typeface="+mn-ea"/>
                <a:cs typeface="Arial"/>
              </a:rPr>
              <a:t>	Настало</a:t>
            </a:r>
            <a:r>
              <a:rPr lang="ru-RU" sz="4400" b="1" dirty="0" smtClean="0">
                <a:solidFill>
                  <a:schemeClr val="tx1"/>
                </a:solidFill>
                <a:latin typeface="Arial"/>
                <a:ea typeface="+mn-ea"/>
                <a:cs typeface="Arial"/>
              </a:rPr>
              <a:t>,</a:t>
            </a:r>
          </a:p>
          <a:p>
            <a:pPr algn="l" defTabSz="685800">
              <a:lnSpc>
                <a:spcPct val="90000"/>
              </a:lnSpc>
              <a:buClr>
                <a:srgbClr val="595959"/>
              </a:buClr>
            </a:pPr>
            <a:r>
              <a:rPr lang="ru-RU" sz="4400" b="1" dirty="0" smtClean="0">
                <a:solidFill>
                  <a:schemeClr val="tx1"/>
                </a:solidFill>
                <a:latin typeface="Arial"/>
                <a:ea typeface="+mn-ea"/>
                <a:cs typeface="Arial"/>
              </a:rPr>
              <a:t>	Все </a:t>
            </a:r>
            <a:r>
              <a:rPr lang="ru-RU" sz="4400" b="1" dirty="0" smtClean="0">
                <a:solidFill>
                  <a:schemeClr val="tx1"/>
                </a:solidFill>
                <a:latin typeface="Arial"/>
                <a:ea typeface="+mn-ea"/>
                <a:cs typeface="Arial"/>
              </a:rPr>
              <a:t>родные </a:t>
            </a:r>
          </a:p>
          <a:p>
            <a:pPr algn="l" defTabSz="685800">
              <a:lnSpc>
                <a:spcPct val="90000"/>
              </a:lnSpc>
              <a:buClr>
                <a:srgbClr val="595959"/>
              </a:buClr>
            </a:pPr>
            <a:r>
              <a:rPr lang="ru-RU" sz="4400" b="1" dirty="0" smtClean="0">
                <a:solidFill>
                  <a:schemeClr val="tx1"/>
                </a:solidFill>
                <a:latin typeface="Arial"/>
                <a:ea typeface="+mn-ea"/>
                <a:cs typeface="Arial"/>
              </a:rPr>
              <a:t>	Вместе </a:t>
            </a:r>
            <a:r>
              <a:rPr lang="ru-RU" sz="4400" b="1" dirty="0" smtClean="0">
                <a:solidFill>
                  <a:schemeClr val="tx1"/>
                </a:solidFill>
                <a:latin typeface="Arial"/>
                <a:ea typeface="+mn-ea"/>
                <a:cs typeface="Arial"/>
              </a:rPr>
              <a:t>вновь,</a:t>
            </a:r>
          </a:p>
          <a:p>
            <a:pPr algn="l" defTabSz="685800">
              <a:lnSpc>
                <a:spcPct val="90000"/>
              </a:lnSpc>
              <a:buClr>
                <a:srgbClr val="595959"/>
              </a:buClr>
            </a:pPr>
            <a:r>
              <a:rPr lang="ru-RU" sz="4400" b="1" dirty="0" smtClean="0">
                <a:solidFill>
                  <a:schemeClr val="tx1"/>
                </a:solidFill>
                <a:latin typeface="Arial"/>
                <a:ea typeface="+mn-ea"/>
                <a:cs typeface="Arial"/>
              </a:rPr>
              <a:t>Песня веры зазвучала,</a:t>
            </a:r>
          </a:p>
          <a:p>
            <a:pPr algn="l" defTabSz="685800">
              <a:lnSpc>
                <a:spcPct val="90000"/>
              </a:lnSpc>
              <a:buClr>
                <a:srgbClr val="595959"/>
              </a:buClr>
            </a:pPr>
            <a:r>
              <a:rPr lang="ru-RU" sz="4400" b="1" dirty="0" smtClean="0">
                <a:solidFill>
                  <a:schemeClr val="tx1"/>
                </a:solidFill>
                <a:latin typeface="Arial"/>
                <a:ea typeface="+mn-ea"/>
                <a:cs typeface="Arial"/>
              </a:rPr>
              <a:t>Слава Богу за любовь!</a:t>
            </a:r>
          </a:p>
          <a:p>
            <a:pPr algn="l" defTabSz="685800">
              <a:lnSpc>
                <a:spcPct val="90000"/>
              </a:lnSpc>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2870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658471" y="481033"/>
            <a:ext cx="7447218" cy="4530701"/>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4400" b="1" dirty="0" smtClean="0">
                <a:solidFill>
                  <a:schemeClr val="tx1"/>
                </a:solidFill>
                <a:latin typeface="Arial"/>
                <a:cs typeface="Arial"/>
              </a:rPr>
              <a:t>Лучше нет родного </a:t>
            </a:r>
            <a:r>
              <a:rPr lang="ru-RU" sz="4400" b="1" dirty="0" smtClean="0">
                <a:solidFill>
                  <a:schemeClr val="tx1"/>
                </a:solidFill>
                <a:latin typeface="Arial"/>
                <a:cs typeface="Arial"/>
              </a:rPr>
              <a:t>дома,</a:t>
            </a:r>
          </a:p>
          <a:p>
            <a:pPr algn="l" defTabSz="685800">
              <a:lnSpc>
                <a:spcPct val="90000"/>
              </a:lnSpc>
              <a:buClr>
                <a:srgbClr val="595959"/>
              </a:buClr>
            </a:pPr>
            <a:r>
              <a:rPr lang="ru-RU" sz="4400" b="1" dirty="0" smtClean="0">
                <a:solidFill>
                  <a:schemeClr val="tx1"/>
                </a:solidFill>
                <a:latin typeface="Arial"/>
                <a:cs typeface="Arial"/>
              </a:rPr>
              <a:t>Там</a:t>
            </a:r>
            <a:r>
              <a:rPr lang="ru-RU" sz="4400" b="1" dirty="0" smtClean="0">
                <a:solidFill>
                  <a:schemeClr val="tx1"/>
                </a:solidFill>
                <a:latin typeface="Arial"/>
                <a:cs typeface="Arial"/>
              </a:rPr>
              <a:t>, где </a:t>
            </a:r>
            <a:r>
              <a:rPr lang="ru-RU" sz="4400" b="1" dirty="0" smtClean="0">
                <a:solidFill>
                  <a:schemeClr val="tx1"/>
                </a:solidFill>
                <a:latin typeface="Arial"/>
                <a:cs typeface="Arial"/>
              </a:rPr>
              <a:t>Бога </a:t>
            </a:r>
            <a:r>
              <a:rPr lang="ru-RU" sz="4400" b="1" dirty="0" smtClean="0">
                <a:solidFill>
                  <a:schemeClr val="tx1"/>
                </a:solidFill>
                <a:latin typeface="Arial"/>
                <a:cs typeface="Arial"/>
              </a:rPr>
              <a:t>славят все,</a:t>
            </a:r>
          </a:p>
          <a:p>
            <a:pPr algn="l" defTabSz="685800">
              <a:lnSpc>
                <a:spcPct val="90000"/>
              </a:lnSpc>
              <a:buClr>
                <a:srgbClr val="595959"/>
              </a:buClr>
            </a:pPr>
            <a:r>
              <a:rPr lang="ru-RU" sz="4400" b="1" dirty="0" smtClean="0">
                <a:solidFill>
                  <a:schemeClr val="tx1"/>
                </a:solidFill>
                <a:latin typeface="Arial"/>
                <a:cs typeface="Arial"/>
              </a:rPr>
              <a:t>Где до боли </a:t>
            </a:r>
            <a:r>
              <a:rPr lang="ru-RU" sz="4400" b="1" dirty="0" smtClean="0">
                <a:solidFill>
                  <a:schemeClr val="tx1"/>
                </a:solidFill>
                <a:latin typeface="Arial"/>
                <a:cs typeface="Arial"/>
              </a:rPr>
              <a:t/>
            </a:r>
            <a:br>
              <a:rPr lang="ru-RU" sz="4400" b="1" dirty="0" smtClean="0">
                <a:solidFill>
                  <a:schemeClr val="tx1"/>
                </a:solidFill>
                <a:latin typeface="Arial"/>
                <a:cs typeface="Arial"/>
              </a:rPr>
            </a:br>
            <a:r>
              <a:rPr lang="ru-RU" sz="4400" b="1" dirty="0" smtClean="0">
                <a:solidFill>
                  <a:schemeClr val="tx1"/>
                </a:solidFill>
                <a:latin typeface="Arial"/>
                <a:cs typeface="Arial"/>
              </a:rPr>
              <a:t>Нам </a:t>
            </a:r>
            <a:r>
              <a:rPr lang="ru-RU" sz="4400" b="1" dirty="0" smtClean="0">
                <a:solidFill>
                  <a:schemeClr val="tx1"/>
                </a:solidFill>
                <a:latin typeface="Arial"/>
                <a:cs typeface="Arial"/>
              </a:rPr>
              <a:t>знакома</a:t>
            </a:r>
          </a:p>
          <a:p>
            <a:pPr algn="l" defTabSz="685800">
              <a:lnSpc>
                <a:spcPct val="90000"/>
              </a:lnSpc>
              <a:buClr>
                <a:srgbClr val="595959"/>
              </a:buClr>
            </a:pPr>
            <a:r>
              <a:rPr lang="ru-RU" sz="4400" b="1" dirty="0" smtClean="0">
                <a:solidFill>
                  <a:schemeClr val="tx1"/>
                </a:solidFill>
                <a:latin typeface="Arial"/>
                <a:cs typeface="Arial"/>
              </a:rPr>
              <a:t>Песнь хвалы </a:t>
            </a:r>
            <a:endParaRPr lang="ru-RU" sz="4400" b="1" dirty="0" smtClean="0">
              <a:solidFill>
                <a:schemeClr val="tx1"/>
              </a:solidFill>
              <a:latin typeface="Arial"/>
              <a:cs typeface="Arial"/>
            </a:endParaRPr>
          </a:p>
          <a:p>
            <a:pPr algn="l" defTabSz="685800">
              <a:lnSpc>
                <a:spcPct val="90000"/>
              </a:lnSpc>
              <a:buClr>
                <a:srgbClr val="595959"/>
              </a:buClr>
            </a:pPr>
            <a:r>
              <a:rPr lang="ru-RU" sz="4400" b="1" dirty="0" smtClean="0">
                <a:solidFill>
                  <a:schemeClr val="tx1"/>
                </a:solidFill>
                <a:latin typeface="Arial"/>
                <a:cs typeface="Arial"/>
              </a:rPr>
              <a:t>Во </a:t>
            </a:r>
            <a:r>
              <a:rPr lang="ru-RU" sz="4400" b="1" dirty="0" smtClean="0">
                <a:solidFill>
                  <a:schemeClr val="tx1"/>
                </a:solidFill>
                <a:latin typeface="Arial"/>
                <a:cs typeface="Arial"/>
              </a:rPr>
              <a:t>всей </a:t>
            </a:r>
            <a:r>
              <a:rPr lang="ru-RU" sz="4400" b="1" dirty="0" smtClean="0">
                <a:solidFill>
                  <a:schemeClr val="tx1"/>
                </a:solidFill>
                <a:latin typeface="Arial"/>
                <a:cs typeface="Arial"/>
              </a:rPr>
              <a:t>красе</a:t>
            </a:r>
            <a:r>
              <a:rPr lang="ru-RU" sz="4400" b="1" dirty="0" smtClean="0">
                <a:solidFill>
                  <a:schemeClr val="tx1"/>
                </a:solidFill>
                <a:latin typeface="Arial"/>
                <a:cs typeface="Arial"/>
              </a:rPr>
              <a:t>,</a:t>
            </a:r>
          </a:p>
          <a:p>
            <a:pPr algn="l" defTabSz="685800">
              <a:lnSpc>
                <a:spcPct val="90000"/>
              </a:lnSpc>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85745"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463176" y="212095"/>
            <a:ext cx="7873999" cy="491646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5000"/>
              </a:lnSpc>
              <a:buClr>
                <a:srgbClr val="595959"/>
              </a:buClr>
            </a:pPr>
            <a:r>
              <a:rPr lang="ru-RU" sz="4400" b="1" dirty="0" smtClean="0">
                <a:solidFill>
                  <a:schemeClr val="tx1"/>
                </a:solidFill>
                <a:latin typeface="Arial"/>
                <a:ea typeface="+mn-ea"/>
                <a:cs typeface="Arial"/>
              </a:rPr>
              <a:t>Где Христос, </a:t>
            </a:r>
          </a:p>
          <a:p>
            <a:pPr algn="l" defTabSz="685800">
              <a:lnSpc>
                <a:spcPct val="85000"/>
              </a:lnSpc>
              <a:buClr>
                <a:srgbClr val="595959"/>
              </a:buClr>
            </a:pPr>
            <a:r>
              <a:rPr lang="ru-RU" sz="4400" b="1" dirty="0" smtClean="0">
                <a:solidFill>
                  <a:schemeClr val="tx1"/>
                </a:solidFill>
                <a:latin typeface="Arial"/>
                <a:ea typeface="+mn-ea"/>
                <a:cs typeface="Arial"/>
              </a:rPr>
              <a:t>Рождённый </a:t>
            </a:r>
            <a:r>
              <a:rPr lang="ru-RU" sz="4400" b="1" dirty="0" smtClean="0">
                <a:solidFill>
                  <a:schemeClr val="tx1"/>
                </a:solidFill>
                <a:latin typeface="Arial"/>
                <a:ea typeface="+mn-ea"/>
                <a:cs typeface="Arial"/>
              </a:rPr>
              <a:t>людям,</a:t>
            </a:r>
          </a:p>
          <a:p>
            <a:pPr algn="l" defTabSz="685800">
              <a:lnSpc>
                <a:spcPct val="85000"/>
              </a:lnSpc>
              <a:buClr>
                <a:srgbClr val="595959"/>
              </a:buClr>
            </a:pPr>
            <a:r>
              <a:rPr lang="ru-RU" sz="4400" b="1" dirty="0" smtClean="0">
                <a:solidFill>
                  <a:schemeClr val="tx1"/>
                </a:solidFill>
                <a:latin typeface="Arial"/>
                <a:ea typeface="+mn-ea"/>
                <a:cs typeface="Arial"/>
              </a:rPr>
              <a:t>Сын Марии, </a:t>
            </a:r>
          </a:p>
          <a:p>
            <a:pPr algn="l" defTabSz="685800">
              <a:lnSpc>
                <a:spcPct val="85000"/>
              </a:lnSpc>
              <a:buClr>
                <a:srgbClr val="595959"/>
              </a:buClr>
            </a:pPr>
            <a:r>
              <a:rPr lang="ru-RU" sz="4400" b="1" dirty="0" smtClean="0">
                <a:solidFill>
                  <a:schemeClr val="tx1"/>
                </a:solidFill>
                <a:latin typeface="Arial"/>
                <a:ea typeface="+mn-ea"/>
                <a:cs typeface="Arial"/>
              </a:rPr>
              <a:t>Брат всем нам, </a:t>
            </a:r>
          </a:p>
          <a:p>
            <a:pPr algn="l" defTabSz="685800">
              <a:lnSpc>
                <a:spcPct val="85000"/>
              </a:lnSpc>
              <a:buClr>
                <a:srgbClr val="595959"/>
              </a:buClr>
            </a:pPr>
            <a:r>
              <a:rPr lang="ru-RU" sz="4400" b="1" dirty="0" smtClean="0">
                <a:solidFill>
                  <a:schemeClr val="tx1"/>
                </a:solidFill>
                <a:latin typeface="Arial"/>
                <a:ea typeface="+mn-ea"/>
                <a:cs typeface="Arial"/>
              </a:rPr>
              <a:t>	Нас </a:t>
            </a:r>
            <a:r>
              <a:rPr lang="ru-RU" sz="4400" b="1" dirty="0" smtClean="0">
                <a:solidFill>
                  <a:schemeClr val="tx1"/>
                </a:solidFill>
                <a:latin typeface="Arial"/>
                <a:ea typeface="+mn-ea"/>
                <a:cs typeface="Arial"/>
              </a:rPr>
              <a:t>сроднил, </a:t>
            </a:r>
          </a:p>
          <a:p>
            <a:pPr algn="l" defTabSz="685800">
              <a:lnSpc>
                <a:spcPct val="85000"/>
              </a:lnSpc>
              <a:buClr>
                <a:srgbClr val="595959"/>
              </a:buClr>
            </a:pPr>
            <a:r>
              <a:rPr lang="ru-RU" sz="4400" b="1" dirty="0" smtClean="0">
                <a:solidFill>
                  <a:schemeClr val="tx1"/>
                </a:solidFill>
                <a:latin typeface="Arial"/>
                <a:ea typeface="+mn-ea"/>
                <a:cs typeface="Arial"/>
              </a:rPr>
              <a:t>	И </a:t>
            </a:r>
            <a:r>
              <a:rPr lang="ru-RU" sz="4400" b="1" dirty="0" smtClean="0">
                <a:solidFill>
                  <a:schemeClr val="tx1"/>
                </a:solidFill>
                <a:latin typeface="Arial"/>
                <a:ea typeface="+mn-ea"/>
                <a:cs typeface="Arial"/>
              </a:rPr>
              <a:t>с Ним мы будем</a:t>
            </a:r>
          </a:p>
          <a:p>
            <a:pPr algn="l" defTabSz="685800">
              <a:lnSpc>
                <a:spcPct val="85000"/>
              </a:lnSpc>
              <a:buClr>
                <a:srgbClr val="595959"/>
              </a:buClr>
            </a:pPr>
            <a:r>
              <a:rPr lang="ru-RU" sz="4400" b="1" dirty="0" smtClean="0">
                <a:solidFill>
                  <a:schemeClr val="tx1"/>
                </a:solidFill>
                <a:latin typeface="Arial"/>
                <a:ea typeface="+mn-ea"/>
                <a:cs typeface="Arial"/>
              </a:rPr>
              <a:t>	Продолжать путь</a:t>
            </a:r>
          </a:p>
          <a:p>
            <a:pPr algn="l" defTabSz="685800">
              <a:lnSpc>
                <a:spcPct val="85000"/>
              </a:lnSpc>
              <a:buClr>
                <a:srgbClr val="595959"/>
              </a:buClr>
            </a:pPr>
            <a:r>
              <a:rPr lang="ru-RU" sz="4400" b="1" dirty="0" smtClean="0">
                <a:solidFill>
                  <a:schemeClr val="tx1"/>
                </a:solidFill>
                <a:latin typeface="Arial"/>
                <a:ea typeface="+mn-ea"/>
                <a:cs typeface="Arial"/>
              </a:rPr>
              <a:t>	К небесам</a:t>
            </a:r>
            <a:r>
              <a:rPr lang="ru-RU" sz="4400" b="1" dirty="0" smtClean="0">
                <a:solidFill>
                  <a:schemeClr val="tx1"/>
                </a:solidFill>
                <a:latin typeface="Arial"/>
                <a:ea typeface="+mn-ea"/>
                <a:cs typeface="Arial"/>
              </a:rPr>
              <a:t>.</a:t>
            </a:r>
          </a:p>
          <a:p>
            <a:pPr algn="l" defTabSz="685800">
              <a:lnSpc>
                <a:spcPct val="85000"/>
              </a:lnSpc>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951592" y="642938"/>
            <a:ext cx="7079391" cy="411479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4400" b="1" dirty="0" smtClean="0">
                <a:solidFill>
                  <a:schemeClr val="tx1"/>
                </a:solidFill>
                <a:latin typeface="Arial"/>
                <a:cs typeface="Arial"/>
              </a:rPr>
              <a:t>Мир земле и воля Неба</a:t>
            </a:r>
          </a:p>
          <a:p>
            <a:pPr algn="l" defTabSz="685800">
              <a:lnSpc>
                <a:spcPct val="90000"/>
              </a:lnSpc>
              <a:buClr>
                <a:srgbClr val="595959"/>
              </a:buClr>
            </a:pPr>
            <a:r>
              <a:rPr lang="ru-RU" sz="4400" b="1" dirty="0" smtClean="0">
                <a:solidFill>
                  <a:schemeClr val="tx1"/>
                </a:solidFill>
                <a:latin typeface="Arial"/>
                <a:cs typeface="Arial"/>
              </a:rPr>
              <a:t>Нам явились в доброте.</a:t>
            </a:r>
          </a:p>
          <a:p>
            <a:pPr algn="l" defTabSz="685800">
              <a:lnSpc>
                <a:spcPct val="90000"/>
              </a:lnSpc>
              <a:buClr>
                <a:srgbClr val="595959"/>
              </a:buClr>
            </a:pPr>
            <a:r>
              <a:rPr lang="ru-RU" sz="4400" b="1" dirty="0" smtClean="0">
                <a:solidFill>
                  <a:schemeClr val="tx1"/>
                </a:solidFill>
                <a:latin typeface="Arial"/>
                <a:cs typeface="Arial"/>
              </a:rPr>
              <a:t>Преломлённый </a:t>
            </a:r>
            <a:endParaRPr lang="ru-RU" sz="4400" b="1" dirty="0">
              <a:solidFill>
                <a:schemeClr val="tx1"/>
              </a:solidFill>
              <a:latin typeface="Arial"/>
              <a:cs typeface="Arial"/>
            </a:endParaRPr>
          </a:p>
          <a:p>
            <a:pPr algn="l" defTabSz="685800">
              <a:lnSpc>
                <a:spcPct val="90000"/>
              </a:lnSpc>
              <a:buClr>
                <a:srgbClr val="595959"/>
              </a:buClr>
            </a:pPr>
            <a:r>
              <a:rPr lang="ru-RU" sz="4400" b="1" dirty="0" smtClean="0">
                <a:solidFill>
                  <a:schemeClr val="tx1"/>
                </a:solidFill>
                <a:latin typeface="Arial"/>
                <a:cs typeface="Arial"/>
              </a:rPr>
              <a:t>Л</a:t>
            </a:r>
            <a:r>
              <a:rPr lang="ru-RU" sz="4400" b="1" dirty="0" smtClean="0">
                <a:solidFill>
                  <a:schemeClr val="tx1"/>
                </a:solidFill>
                <a:latin typeface="Arial"/>
                <a:cs typeface="Arial"/>
              </a:rPr>
              <a:t>омтик </a:t>
            </a:r>
            <a:r>
              <a:rPr lang="ru-RU" sz="4400" b="1" dirty="0">
                <a:solidFill>
                  <a:schemeClr val="tx1"/>
                </a:solidFill>
                <a:latin typeface="Arial"/>
                <a:cs typeface="Arial"/>
              </a:rPr>
              <a:t>х</a:t>
            </a:r>
            <a:r>
              <a:rPr lang="ru-RU" sz="4400" b="1" dirty="0" smtClean="0">
                <a:solidFill>
                  <a:schemeClr val="tx1"/>
                </a:solidFill>
                <a:latin typeface="Arial"/>
                <a:cs typeface="Arial"/>
              </a:rPr>
              <a:t>леба</a:t>
            </a:r>
            <a:endParaRPr lang="ru-RU" sz="4400" b="1" dirty="0" smtClean="0">
              <a:solidFill>
                <a:schemeClr val="tx1"/>
              </a:solidFill>
              <a:latin typeface="Arial"/>
              <a:cs typeface="Arial"/>
            </a:endParaRPr>
          </a:p>
          <a:p>
            <a:pPr algn="l" defTabSz="685800">
              <a:lnSpc>
                <a:spcPct val="90000"/>
              </a:lnSpc>
              <a:buClr>
                <a:srgbClr val="595959"/>
              </a:buClr>
            </a:pPr>
            <a:r>
              <a:rPr lang="ru-RU" sz="4400" b="1" dirty="0" smtClean="0">
                <a:solidFill>
                  <a:schemeClr val="tx1"/>
                </a:solidFill>
                <a:latin typeface="Arial"/>
                <a:cs typeface="Arial"/>
              </a:rPr>
              <a:t>Повествует о Христе!</a:t>
            </a:r>
          </a:p>
          <a:p>
            <a:pPr algn="l" defTabSz="685800">
              <a:lnSpc>
                <a:spcPct val="90000"/>
              </a:lnSpc>
              <a:buClr>
                <a:srgbClr val="595959"/>
              </a:buClr>
            </a:pPr>
            <a:endParaRPr lang="ru-RU" sz="44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670820"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552822" y="331616"/>
            <a:ext cx="6576358" cy="4916463"/>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90000"/>
              </a:lnSpc>
              <a:buClr>
                <a:srgbClr val="595959"/>
              </a:buClr>
            </a:pPr>
            <a:r>
              <a:rPr lang="ru-RU" sz="4400" b="1" dirty="0" smtClean="0">
                <a:solidFill>
                  <a:schemeClr val="tx1"/>
                </a:solidFill>
                <a:latin typeface="Arial"/>
                <a:ea typeface="+mn-ea"/>
                <a:cs typeface="Arial"/>
              </a:rPr>
              <a:t>Озаряет </a:t>
            </a:r>
            <a:r>
              <a:rPr lang="ru-RU" sz="4400" b="1" dirty="0" smtClean="0">
                <a:solidFill>
                  <a:schemeClr val="tx1"/>
                </a:solidFill>
                <a:latin typeface="Arial"/>
                <a:ea typeface="+mn-ea"/>
                <a:cs typeface="Arial"/>
              </a:rPr>
              <a:t>сердце светом</a:t>
            </a:r>
          </a:p>
          <a:p>
            <a:pPr algn="l" defTabSz="685800">
              <a:lnSpc>
                <a:spcPct val="90000"/>
              </a:lnSpc>
              <a:buClr>
                <a:srgbClr val="595959"/>
              </a:buClr>
            </a:pPr>
            <a:r>
              <a:rPr lang="ru-RU" sz="4400" b="1" dirty="0" smtClean="0">
                <a:solidFill>
                  <a:schemeClr val="tx1"/>
                </a:solidFill>
                <a:latin typeface="Arial"/>
                <a:ea typeface="+mn-ea"/>
                <a:cs typeface="Arial"/>
              </a:rPr>
              <a:t>Слово каждому </a:t>
            </a:r>
            <a:r>
              <a:rPr lang="ru-RU" sz="4400" b="1" dirty="0" smtClean="0">
                <a:solidFill>
                  <a:schemeClr val="tx1"/>
                </a:solidFill>
                <a:latin typeface="Arial"/>
                <a:ea typeface="+mn-ea"/>
                <a:cs typeface="Arial"/>
              </a:rPr>
              <a:t>из </a:t>
            </a:r>
            <a:r>
              <a:rPr lang="ru-RU" sz="4400" b="1" dirty="0" smtClean="0">
                <a:solidFill>
                  <a:schemeClr val="tx1"/>
                </a:solidFill>
                <a:latin typeface="Arial"/>
                <a:ea typeface="+mn-ea"/>
                <a:cs typeface="Arial"/>
              </a:rPr>
              <a:t>нас,</a:t>
            </a:r>
          </a:p>
          <a:p>
            <a:pPr algn="l" defTabSz="685800">
              <a:lnSpc>
                <a:spcPct val="90000"/>
              </a:lnSpc>
              <a:buClr>
                <a:srgbClr val="595959"/>
              </a:buClr>
            </a:pPr>
            <a:r>
              <a:rPr lang="ru-RU" sz="4400" b="1" dirty="0" smtClean="0">
                <a:solidFill>
                  <a:schemeClr val="tx1"/>
                </a:solidFill>
                <a:latin typeface="Arial"/>
                <a:ea typeface="+mn-ea"/>
                <a:cs typeface="Arial"/>
              </a:rPr>
              <a:t>В </a:t>
            </a:r>
            <a:r>
              <a:rPr lang="ru-RU" sz="4400" b="1" dirty="0" smtClean="0">
                <a:solidFill>
                  <a:schemeClr val="tx1"/>
                </a:solidFill>
                <a:latin typeface="Arial"/>
                <a:ea typeface="+mn-ea"/>
                <a:cs typeface="Arial"/>
              </a:rPr>
              <a:t>гимне</a:t>
            </a:r>
            <a:r>
              <a:rPr lang="ru-RU" sz="4400" b="1" dirty="0" smtClean="0">
                <a:solidFill>
                  <a:schemeClr val="tx1"/>
                </a:solidFill>
                <a:latin typeface="Arial"/>
                <a:ea typeface="+mn-ea"/>
                <a:cs typeface="Arial"/>
              </a:rPr>
              <a:t>,</a:t>
            </a:r>
          </a:p>
          <a:p>
            <a:pPr algn="l" defTabSz="685800">
              <a:lnSpc>
                <a:spcPct val="90000"/>
              </a:lnSpc>
              <a:buClr>
                <a:srgbClr val="595959"/>
              </a:buClr>
            </a:pPr>
            <a:r>
              <a:rPr lang="ru-RU" sz="4400" b="1" dirty="0" smtClean="0">
                <a:solidFill>
                  <a:schemeClr val="tx1"/>
                </a:solidFill>
                <a:latin typeface="Arial"/>
                <a:ea typeface="+mn-ea"/>
                <a:cs typeface="Arial"/>
              </a:rPr>
              <a:t>С</a:t>
            </a:r>
            <a:r>
              <a:rPr lang="ru-RU" sz="4400" b="1" dirty="0" smtClean="0">
                <a:solidFill>
                  <a:schemeClr val="tx1"/>
                </a:solidFill>
                <a:latin typeface="Arial"/>
                <a:ea typeface="+mn-ea"/>
                <a:cs typeface="Arial"/>
              </a:rPr>
              <a:t> </a:t>
            </a:r>
            <a:r>
              <a:rPr lang="ru-RU" sz="4400" b="1" dirty="0" smtClean="0">
                <a:solidFill>
                  <a:schemeClr val="tx1"/>
                </a:solidFill>
                <a:latin typeface="Arial"/>
                <a:ea typeface="+mn-ea"/>
                <a:cs typeface="Arial"/>
              </a:rPr>
              <a:t>радостью воспетом</a:t>
            </a:r>
            <a:r>
              <a:rPr lang="ru-RU" sz="4400" b="1" dirty="0" smtClean="0">
                <a:solidFill>
                  <a:schemeClr val="tx1"/>
                </a:solidFill>
                <a:latin typeface="Arial"/>
                <a:ea typeface="+mn-ea"/>
                <a:cs typeface="Arial"/>
              </a:rPr>
              <a:t>, </a:t>
            </a:r>
            <a:br>
              <a:rPr lang="ru-RU" sz="4400" b="1" dirty="0" smtClean="0">
                <a:solidFill>
                  <a:schemeClr val="tx1"/>
                </a:solidFill>
                <a:latin typeface="Arial"/>
                <a:ea typeface="+mn-ea"/>
                <a:cs typeface="Arial"/>
              </a:rPr>
            </a:br>
            <a:r>
              <a:rPr lang="ru-RU" sz="4400" b="1" dirty="0" smtClean="0">
                <a:solidFill>
                  <a:schemeClr val="tx1"/>
                </a:solidFill>
                <a:latin typeface="Arial"/>
                <a:ea typeface="+mn-ea"/>
                <a:cs typeface="Arial"/>
              </a:rPr>
              <a:t>Бог прославлен</a:t>
            </a:r>
          </a:p>
          <a:p>
            <a:pPr algn="l" defTabSz="685800">
              <a:lnSpc>
                <a:spcPct val="90000"/>
              </a:lnSpc>
              <a:buClr>
                <a:srgbClr val="595959"/>
              </a:buClr>
            </a:pPr>
            <a:r>
              <a:rPr lang="ru-RU" sz="4400" b="1" dirty="0">
                <a:solidFill>
                  <a:schemeClr val="tx1"/>
                </a:solidFill>
                <a:latin typeface="Arial"/>
                <a:ea typeface="+mn-ea"/>
                <a:cs typeface="Arial"/>
              </a:rPr>
              <a:t>В</a:t>
            </a:r>
            <a:r>
              <a:rPr lang="ru-RU" sz="4400" b="1" dirty="0" smtClean="0">
                <a:solidFill>
                  <a:schemeClr val="tx1"/>
                </a:solidFill>
                <a:latin typeface="Arial"/>
                <a:ea typeface="+mn-ea"/>
                <a:cs typeface="Arial"/>
              </a:rPr>
              <a:t> </a:t>
            </a:r>
            <a:r>
              <a:rPr lang="ru-RU" sz="4400" b="1" dirty="0" smtClean="0">
                <a:solidFill>
                  <a:schemeClr val="tx1"/>
                </a:solidFill>
                <a:latin typeface="Arial"/>
                <a:ea typeface="+mn-ea"/>
                <a:cs typeface="Arial"/>
              </a:rPr>
              <a:t>этот час</a:t>
            </a:r>
            <a:r>
              <a:rPr lang="ru-RU" sz="4400" b="1" dirty="0" smtClean="0">
                <a:solidFill>
                  <a:schemeClr val="tx1"/>
                </a:solidFill>
                <a:latin typeface="Arial"/>
                <a:ea typeface="+mn-ea"/>
                <a:cs typeface="Arial"/>
              </a:rPr>
              <a:t>!</a:t>
            </a:r>
            <a:endParaRPr lang="ru-RU" sz="4400" b="1" dirty="0" smtClean="0">
              <a:solidFill>
                <a:schemeClr val="tx1"/>
              </a:solidFill>
              <a:latin typeface="Arial"/>
              <a:ea typeface="+mn-ea"/>
              <a:cs typeface="Arial"/>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1126</TotalTime>
  <Words>66</Words>
  <Application>Microsoft Macintosh PowerPoint</Application>
  <PresentationFormat>On-screen Show (16:9)</PresentationFormat>
  <Paragraphs>36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89</cp:revision>
  <dcterms:modified xsi:type="dcterms:W3CDTF">2020-10-16T11:48:09Z</dcterms:modified>
</cp:coreProperties>
</file>