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69" r:id="rId4"/>
    <p:sldId id="268" r:id="rId5"/>
    <p:sldId id="277" r:id="rId6"/>
    <p:sldId id="271" r:id="rId7"/>
    <p:sldId id="278"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877865"/>
            <a:ext cx="5852741" cy="12890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56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Спит спокойно Вифлеем</a:t>
            </a:r>
            <a:endParaRPr lang="bg-BG" sz="56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cs typeface="Arial"/>
              </a:rPr>
              <a:t>Спит спокойно Вифлеем,</a:t>
            </a:r>
          </a:p>
          <a:p>
            <a:pPr algn="l" defTabSz="685800">
              <a:spcBef>
                <a:spcPts val="1350"/>
              </a:spcBef>
              <a:buClr>
                <a:srgbClr val="595959"/>
              </a:buClr>
            </a:pPr>
            <a:r>
              <a:rPr lang="ru-RU" sz="4000" b="1" dirty="0" smtClean="0">
                <a:solidFill>
                  <a:schemeClr val="tx1"/>
                </a:solidFill>
                <a:latin typeface="Arial"/>
                <a:cs typeface="Arial"/>
              </a:rPr>
              <a:t>Но горит небес простор:</a:t>
            </a:r>
          </a:p>
          <a:p>
            <a:pPr algn="l" defTabSz="685800">
              <a:spcBef>
                <a:spcPts val="1350"/>
              </a:spcBef>
              <a:buClr>
                <a:srgbClr val="595959"/>
              </a:buClr>
            </a:pPr>
            <a:r>
              <a:rPr lang="ru-RU" sz="4000" b="1" dirty="0" smtClean="0">
                <a:solidFill>
                  <a:schemeClr val="tx1"/>
                </a:solidFill>
                <a:latin typeface="Arial"/>
                <a:cs typeface="Arial"/>
              </a:rPr>
              <a:t>В вышине над миром всем</a:t>
            </a:r>
          </a:p>
          <a:p>
            <a:pPr algn="l" defTabSz="685800">
              <a:spcBef>
                <a:spcPts val="1350"/>
              </a:spcBef>
              <a:buClr>
                <a:srgbClr val="595959"/>
              </a:buClr>
            </a:pPr>
            <a:r>
              <a:rPr lang="ru-RU" sz="4000" b="1" dirty="0" smtClean="0">
                <a:solidFill>
                  <a:schemeClr val="tx1"/>
                </a:solidFill>
                <a:latin typeface="Arial"/>
                <a:cs typeface="Arial"/>
              </a:rPr>
              <a:t>Воспевает Божий хор.</a:t>
            </a:r>
            <a:endParaRPr lang="ru-RU" sz="4000" b="1" dirty="0" smtClean="0">
              <a:solidFill>
                <a:schemeClr val="tx1"/>
              </a:solidFill>
              <a:latin typeface="Arial"/>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Слава! </a:t>
            </a:r>
          </a:p>
          <a:p>
            <a:pPr algn="l" defTabSz="685800">
              <a:spcBef>
                <a:spcPts val="1350"/>
              </a:spcBef>
              <a:buClr>
                <a:srgbClr val="595959"/>
              </a:buClr>
            </a:pPr>
            <a:r>
              <a:rPr lang="ru-RU" sz="4800" b="1" dirty="0" smtClean="0">
                <a:solidFill>
                  <a:schemeClr val="tx1"/>
                </a:solidFill>
                <a:latin typeface="Arial"/>
                <a:cs typeface="Arial"/>
              </a:rPr>
              <a:t>Богу в вышних слава!</a:t>
            </a:r>
          </a:p>
          <a:p>
            <a:pPr algn="l" defTabSz="685800">
              <a:spcBef>
                <a:spcPts val="1350"/>
              </a:spcBef>
              <a:buClr>
                <a:srgbClr val="595959"/>
              </a:buClr>
            </a:pPr>
            <a:r>
              <a:rPr lang="ru-RU" sz="4800" b="1" dirty="0" smtClean="0">
                <a:solidFill>
                  <a:schemeClr val="tx1"/>
                </a:solidFill>
                <a:latin typeface="Arial"/>
                <a:cs typeface="Arial"/>
              </a:rPr>
              <a:t>Слава! </a:t>
            </a:r>
          </a:p>
          <a:p>
            <a:pPr algn="l" defTabSz="685800">
              <a:spcBef>
                <a:spcPts val="1350"/>
              </a:spcBef>
              <a:buClr>
                <a:srgbClr val="595959"/>
              </a:buClr>
            </a:pPr>
            <a:r>
              <a:rPr lang="ru-RU" sz="4800" b="1" dirty="0" smtClean="0">
                <a:solidFill>
                  <a:schemeClr val="tx1"/>
                </a:solidFill>
                <a:latin typeface="Arial"/>
                <a:cs typeface="Arial"/>
              </a:rPr>
              <a:t>Богу в вышних слава!</a:t>
            </a:r>
          </a:p>
          <a:p>
            <a:pPr algn="l" defTabSz="685800">
              <a:spcBef>
                <a:spcPts val="1350"/>
              </a:spcBef>
              <a:buClr>
                <a:srgbClr val="595959"/>
              </a:buClr>
            </a:pPr>
            <a:endParaRPr lang="ru-RU" sz="4800" b="1" dirty="0" smtClean="0">
              <a:solidFill>
                <a:schemeClr val="tx1"/>
              </a:solidFill>
              <a:latin typeface="Arial"/>
              <a:cs typeface="Arial"/>
            </a:endParaRPr>
          </a:p>
          <a:p>
            <a:pPr algn="l" defTabSz="685800">
              <a:spcBef>
                <a:spcPts val="1350"/>
              </a:spcBef>
              <a:buClr>
                <a:srgbClr val="595959"/>
              </a:buClr>
            </a:pPr>
            <a:endParaRPr lang="ru-RU" sz="48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285750" y="657225"/>
            <a:ext cx="6472238" cy="448627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000" b="1" dirty="0" smtClean="0">
                <a:solidFill>
                  <a:schemeClr val="tx1"/>
                </a:solidFill>
                <a:latin typeface="Arial"/>
                <a:ea typeface="+mn-ea"/>
                <a:cs typeface="Arial"/>
              </a:rPr>
              <a:t>Но не спят лишь Пастухи,</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И им ангел весть несет:</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«Бог, прощающий грехи,</a:t>
            </a:r>
          </a:p>
          <a:p>
            <a:pPr algn="l" defTabSz="685800">
              <a:lnSpc>
                <a:spcPct val="80000"/>
              </a:lnSpc>
              <a:spcBef>
                <a:spcPts val="1350"/>
              </a:spcBef>
              <a:buClr>
                <a:srgbClr val="595959"/>
              </a:buClr>
            </a:pPr>
            <a:r>
              <a:rPr lang="ru-RU" sz="4000" b="1" dirty="0" smtClean="0">
                <a:solidFill>
                  <a:schemeClr val="tx1"/>
                </a:solidFill>
                <a:latin typeface="Arial"/>
                <a:ea typeface="+mn-ea"/>
                <a:cs typeface="Arial"/>
              </a:rPr>
              <a:t>Вам Спасителя дает».</a:t>
            </a:r>
            <a:endParaRPr lang="ru-RU" sz="4000" b="1" dirty="0">
              <a:solidFill>
                <a:schemeClr val="tx1"/>
              </a:solidFill>
              <a:latin typeface="Arial"/>
              <a:cs typeface="Arial"/>
            </a:endParaRPr>
          </a:p>
        </p:txBody>
      </p:sp>
    </p:spTree>
    <p:extLst>
      <p:ext uri="{BB962C8B-B14F-4D97-AF65-F5344CB8AC3E}">
        <p14:creationId xmlns:p14="http://schemas.microsoft.com/office/powerpoint/2010/main" xmlns=""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Слава! </a:t>
            </a:r>
          </a:p>
          <a:p>
            <a:pPr algn="l" defTabSz="685800">
              <a:spcBef>
                <a:spcPts val="1350"/>
              </a:spcBef>
              <a:buClr>
                <a:srgbClr val="595959"/>
              </a:buClr>
            </a:pPr>
            <a:r>
              <a:rPr lang="ru-RU" sz="4800" b="1" dirty="0" smtClean="0">
                <a:solidFill>
                  <a:schemeClr val="tx1"/>
                </a:solidFill>
                <a:latin typeface="Arial"/>
                <a:cs typeface="Arial"/>
              </a:rPr>
              <a:t>Богу в вышних слава!</a:t>
            </a:r>
          </a:p>
          <a:p>
            <a:pPr algn="l" defTabSz="685800">
              <a:spcBef>
                <a:spcPts val="1350"/>
              </a:spcBef>
              <a:buClr>
                <a:srgbClr val="595959"/>
              </a:buClr>
            </a:pPr>
            <a:r>
              <a:rPr lang="ru-RU" sz="4800" b="1" dirty="0" smtClean="0">
                <a:solidFill>
                  <a:schemeClr val="tx1"/>
                </a:solidFill>
                <a:latin typeface="Arial"/>
                <a:cs typeface="Arial"/>
              </a:rPr>
              <a:t>Слава! </a:t>
            </a:r>
          </a:p>
          <a:p>
            <a:pPr algn="l" defTabSz="685800">
              <a:spcBef>
                <a:spcPts val="1350"/>
              </a:spcBef>
              <a:buClr>
                <a:srgbClr val="595959"/>
              </a:buClr>
            </a:pPr>
            <a:r>
              <a:rPr lang="ru-RU" sz="4800" b="1" dirty="0" smtClean="0">
                <a:solidFill>
                  <a:schemeClr val="tx1"/>
                </a:solidFill>
                <a:latin typeface="Arial"/>
                <a:cs typeface="Arial"/>
              </a:rPr>
              <a:t>Богу в вышних слава!</a:t>
            </a:r>
          </a:p>
          <a:p>
            <a:pPr algn="l" defTabSz="685800">
              <a:spcBef>
                <a:spcPts val="1350"/>
              </a:spcBef>
              <a:buClr>
                <a:srgbClr val="595959"/>
              </a:buClr>
            </a:pPr>
            <a:endParaRPr lang="ru-RU" sz="4800" b="1" dirty="0" smtClean="0">
              <a:solidFill>
                <a:schemeClr val="tx1"/>
              </a:solidFill>
              <a:latin typeface="Arial"/>
              <a:cs typeface="Arial"/>
            </a:endParaRPr>
          </a:p>
          <a:p>
            <a:pPr algn="l" defTabSz="685800">
              <a:spcBef>
                <a:spcPts val="1350"/>
              </a:spcBef>
              <a:buClr>
                <a:srgbClr val="595959"/>
              </a:buClr>
            </a:pPr>
            <a:endParaRPr lang="ru-RU" sz="48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178121" y="713478"/>
            <a:ext cx="685286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cs typeface="Arial"/>
              </a:rPr>
              <a:t>Пенье ангелов с высот</a:t>
            </a:r>
          </a:p>
          <a:p>
            <a:pPr algn="l" defTabSz="685800">
              <a:spcBef>
                <a:spcPts val="1350"/>
              </a:spcBef>
              <a:buClr>
                <a:srgbClr val="595959"/>
              </a:buClr>
            </a:pPr>
            <a:r>
              <a:rPr lang="ru-RU" sz="4000" b="1" dirty="0" smtClean="0">
                <a:solidFill>
                  <a:schemeClr val="tx1"/>
                </a:solidFill>
                <a:latin typeface="Arial"/>
                <a:cs typeface="Arial"/>
              </a:rPr>
              <a:t>Оглашает небосвод.</a:t>
            </a:r>
          </a:p>
          <a:p>
            <a:pPr algn="l" defTabSz="685800">
              <a:spcBef>
                <a:spcPts val="1350"/>
              </a:spcBef>
              <a:buClr>
                <a:srgbClr val="595959"/>
              </a:buClr>
            </a:pPr>
            <a:r>
              <a:rPr lang="ru-RU" sz="4000" b="1" dirty="0" smtClean="0">
                <a:solidFill>
                  <a:schemeClr val="tx1"/>
                </a:solidFill>
                <a:latin typeface="Arial"/>
                <a:cs typeface="Arial"/>
              </a:rPr>
              <a:t>Горы, лес и вся земля-</a:t>
            </a:r>
          </a:p>
          <a:p>
            <a:pPr algn="l" defTabSz="685800">
              <a:spcBef>
                <a:spcPts val="1350"/>
              </a:spcBef>
              <a:buClr>
                <a:srgbClr val="595959"/>
              </a:buClr>
            </a:pPr>
            <a:r>
              <a:rPr lang="ru-RU" sz="4000" b="1" dirty="0" smtClean="0">
                <a:solidFill>
                  <a:schemeClr val="tx1"/>
                </a:solidFill>
                <a:latin typeface="Arial"/>
                <a:cs typeface="Arial"/>
              </a:rPr>
              <a:t>Все поют, Христа хваля:</a:t>
            </a:r>
            <a:endParaRPr lang="ru-RU" sz="4000" b="1" dirty="0" smtClean="0">
              <a:solidFill>
                <a:schemeClr val="tx1"/>
              </a:solidFill>
              <a:latin typeface="Arial"/>
              <a:cs typeface="Arial"/>
            </a:endParaRP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Слава! </a:t>
            </a:r>
          </a:p>
          <a:p>
            <a:pPr algn="l" defTabSz="685800">
              <a:spcBef>
                <a:spcPts val="1350"/>
              </a:spcBef>
              <a:buClr>
                <a:srgbClr val="595959"/>
              </a:buClr>
            </a:pPr>
            <a:r>
              <a:rPr lang="ru-RU" sz="4800" b="1" dirty="0" smtClean="0">
                <a:solidFill>
                  <a:schemeClr val="tx1"/>
                </a:solidFill>
                <a:latin typeface="Arial"/>
                <a:cs typeface="Arial"/>
              </a:rPr>
              <a:t>Богу в вышних слава!</a:t>
            </a:r>
          </a:p>
          <a:p>
            <a:pPr algn="l" defTabSz="685800">
              <a:spcBef>
                <a:spcPts val="1350"/>
              </a:spcBef>
              <a:buClr>
                <a:srgbClr val="595959"/>
              </a:buClr>
            </a:pPr>
            <a:r>
              <a:rPr lang="ru-RU" sz="4800" b="1" dirty="0" smtClean="0">
                <a:solidFill>
                  <a:schemeClr val="tx1"/>
                </a:solidFill>
                <a:latin typeface="Arial"/>
                <a:cs typeface="Arial"/>
              </a:rPr>
              <a:t>Слава! </a:t>
            </a:r>
          </a:p>
          <a:p>
            <a:pPr algn="l" defTabSz="685800">
              <a:spcBef>
                <a:spcPts val="1350"/>
              </a:spcBef>
              <a:buClr>
                <a:srgbClr val="595959"/>
              </a:buClr>
            </a:pPr>
            <a:r>
              <a:rPr lang="ru-RU" sz="4800" b="1" dirty="0" smtClean="0">
                <a:solidFill>
                  <a:schemeClr val="tx1"/>
                </a:solidFill>
                <a:latin typeface="Arial"/>
                <a:cs typeface="Arial"/>
              </a:rPr>
              <a:t>Богу в вышних слава!</a:t>
            </a:r>
          </a:p>
          <a:p>
            <a:pPr algn="l" defTabSz="685800">
              <a:spcBef>
                <a:spcPts val="1350"/>
              </a:spcBef>
              <a:buClr>
                <a:srgbClr val="595959"/>
              </a:buClr>
            </a:pPr>
            <a:endParaRPr lang="ru-RU" sz="4800" b="1" dirty="0" smtClean="0">
              <a:solidFill>
                <a:schemeClr val="tx1"/>
              </a:solidFill>
              <a:latin typeface="Arial"/>
              <a:cs typeface="Arial"/>
            </a:endParaRPr>
          </a:p>
          <a:p>
            <a:pPr algn="l" defTabSz="685800">
              <a:spcBef>
                <a:spcPts val="1350"/>
              </a:spcBef>
              <a:buClr>
                <a:srgbClr val="595959"/>
              </a:buClr>
            </a:pPr>
            <a:endParaRPr lang="ru-RU" sz="48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1070</TotalTime>
  <Words>104</Words>
  <Application>Microsoft Office PowerPoint</Application>
  <PresentationFormat>Экран (16:9)</PresentationFormat>
  <Paragraphs>31</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79</cp:revision>
  <dcterms:modified xsi:type="dcterms:W3CDTF">2020-10-14T13:01:40Z</dcterms:modified>
</cp:coreProperties>
</file>