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8" r:id="rId4"/>
    <p:sldId id="1047" r:id="rId5"/>
    <p:sldId id="1054" r:id="rId6"/>
    <p:sldId id="1045" r:id="rId7"/>
    <p:sldId id="1055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3" y="836712"/>
            <a:ext cx="5552887" cy="22252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Спит </a:t>
            </a:r>
            <a:r>
              <a:rPr lang="bg-BG" sz="6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спокойно Вифлеем</a:t>
            </a:r>
            <a:endParaRPr lang="bg-BG" sz="66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Спит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спокойно Вифлеем,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Но горит небес простор: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вышине над миром всем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Воспевает Божий хор.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Слава!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Богу в вышних слава!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Слава!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Богу в вышних слава!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5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Но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не спят лишь Пастухи,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 им ангел весть несет: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«Бог, прощающий грехи,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Вам Спасителя дает».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5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Слава!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Богу в вышних слава!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Слава!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Богу в вышних слава!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Пенье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ангелов с высот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Оглашает небосвод.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Горы, лес и вся земля-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Все поют, Христа хваля: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Слава!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Богу в вышних слава!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Слава!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Богу в вышних слава!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8428</TotalTime>
  <Words>105</Words>
  <Application>Microsoft Office PowerPoint</Application>
  <PresentationFormat>Экран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228</cp:revision>
  <dcterms:created xsi:type="dcterms:W3CDTF">2016-09-02T12:17:38Z</dcterms:created>
  <dcterms:modified xsi:type="dcterms:W3CDTF">2020-10-14T13:01:33Z</dcterms:modified>
</cp:coreProperties>
</file>