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8" r:id="rId4"/>
    <p:sldId id="1047" r:id="rId5"/>
    <p:sldId id="1049" r:id="rId6"/>
    <p:sldId id="1050" r:id="rId7"/>
    <p:sldId id="1051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243A"/>
    <a:srgbClr val="0D1A2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69" d="100"/>
          <a:sy n="69" d="100"/>
        </p:scale>
        <p:origin x="-1302" y="-108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7823" y="476672"/>
            <a:ext cx="5552887" cy="2240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66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Друга дивного </a:t>
            </a:r>
          </a:p>
          <a:p>
            <a:pPr algn="ctr">
              <a:lnSpc>
                <a:spcPct val="70000"/>
              </a:lnSpc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bg-BG" sz="66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 нашел я</a:t>
            </a:r>
            <a:endParaRPr lang="bg-BG" sz="6600" b="1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Друга дивного нашел 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За меня Он жизнь отдал.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И к ногам Его пришел я,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Чтоб меня Он оправдал.</a:t>
            </a: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Он один на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вете 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верен нам,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Друг лучший мой,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Друг и твой-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Иисус, Спаситель 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Дорогой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Путь Он к небу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П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роложил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нам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И жизнь вечную дает;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Хочет, чтоб 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частливым </a:t>
            </a: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был там</a:t>
            </a:r>
          </a:p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Его избранный народ.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Он один на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вете 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верен нам,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Друг лучший мой,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Друг и твой-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Иисус, Спаситель 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Дорогой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endParaRPr lang="ru-RU" sz="4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Друг, тебя зовет Спаситель,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Ты на зов Христа приди.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Чтоб войти в Его обитель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4400" b="1" dirty="0" smtClean="0">
                <a:solidFill>
                  <a:srgbClr val="000000"/>
                </a:solidFill>
                <a:latin typeface="Arial"/>
                <a:cs typeface="Arial"/>
              </a:rPr>
              <a:t>И прильнуть к Его груди.</a:t>
            </a: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Он один на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С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вете 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верен нам,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Друг лучший мой, 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Друг и твой-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Иисус, Спаситель 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Дорогой</a:t>
            </a:r>
            <a:r>
              <a:rPr lang="ru-RU" sz="5400" b="1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defTabSz="685800">
              <a:spcBef>
                <a:spcPts val="1350"/>
              </a:spcBef>
              <a:buClr>
                <a:srgbClr val="595959"/>
              </a:buClr>
            </a:pPr>
            <a:endParaRPr lang="ru-RU" sz="5400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976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8428</TotalTime>
  <Words>130</Words>
  <Application>Microsoft Office PowerPoint</Application>
  <PresentationFormat>Экран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Алексей</cp:lastModifiedBy>
  <cp:revision>228</cp:revision>
  <dcterms:created xsi:type="dcterms:W3CDTF">2016-09-02T12:17:38Z</dcterms:created>
  <dcterms:modified xsi:type="dcterms:W3CDTF">2020-10-14T12:08:16Z</dcterms:modified>
</cp:coreProperties>
</file>