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5" r:id="rId2"/>
    <p:sldId id="267" r:id="rId3"/>
    <p:sldId id="269" r:id="rId4"/>
    <p:sldId id="268" r:id="rId5"/>
    <p:sldId id="270" r:id="rId6"/>
    <p:sldId id="271" r:id="rId7"/>
    <p:sldId id="272" r:id="rId8"/>
    <p:sldId id="273" r:id="rId9"/>
    <p:sldId id="274" r:id="rId10"/>
    <p:sldId id="275" r:id="rId11"/>
    <p:sldId id="276" r:id="rId12"/>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5172" autoAdjust="0"/>
  </p:normalViewPr>
  <p:slideViewPr>
    <p:cSldViewPr snapToGrid="0" snapToObjects="1">
      <p:cViewPr varScale="1">
        <p:scale>
          <a:sx n="67" d="100"/>
          <a:sy n="67" d="100"/>
        </p:scale>
        <p:origin x="-1458" y="-90"/>
      </p:cViewPr>
      <p:guideLst>
        <p:guide orient="horz" pos="762"/>
        <p:guide pos="2413"/>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 xmlns:a14="http://schemas.microsoft.com/office/drawing/2010/main">
                  <a14:imgLayer r:embed="rId7">
                    <a14:imgEffect>
                      <a14:colorTemperature colorTemp="5900"/>
                    </a14:imgEffect>
                  </a14:imgLayer>
                </a14:imgProps>
              </a:ext>
              <a:ext uri="{28A0092B-C50C-407E-A947-70E740481C1C}">
                <a14:useLocalDpi xmlns=""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defRPr sz="11100" b="1" i="0">
                <a:solidFill>
                  <a:srgbClr val="FEBF2E"/>
                </a:solidFill>
                <a:latin typeface="Calibri"/>
                <a:ea typeface="Calibri"/>
                <a:cs typeface="Calibri"/>
                <a:sym typeface="Calibri"/>
              </a:defRPr>
            </a:pPr>
            <a:r>
              <a:rPr lang="bg-BG" sz="56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Господь Спаситель,</a:t>
            </a:r>
          </a:p>
          <a:p>
            <a:pPr marL="0" indent="0">
              <a:lnSpc>
                <a:spcPct val="70000"/>
              </a:lnSpc>
              <a:buNone/>
              <a:defRPr sz="11100" b="1" i="0">
                <a:solidFill>
                  <a:srgbClr val="FEBF2E"/>
                </a:solidFill>
                <a:latin typeface="Calibri"/>
                <a:ea typeface="Calibri"/>
                <a:cs typeface="Calibri"/>
                <a:sym typeface="Calibri"/>
              </a:defRPr>
            </a:pPr>
            <a:r>
              <a:rPr lang="bg-BG" sz="5600"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грешных друг</a:t>
            </a:r>
            <a:endParaRPr lang="bg-BG" sz="56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 xmlns:a14="http://schemas.microsoft.com/office/drawing/2010/main">
                  <a14:imgLayer r:embed="rId9">
                    <a14:imgEffect>
                      <a14:colorTemperature colorTemp="5900"/>
                    </a14:imgEffect>
                    <a14:imgEffect>
                      <a14:saturation sat="400000"/>
                    </a14:imgEffect>
                  </a14:imgLayer>
                </a14:imgProps>
              </a:ext>
              <a:ext uri="{28A0092B-C50C-407E-A947-70E740481C1C}">
                <a14:useLocalDpi xmlns=""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 xmlns:p14="http://schemas.microsoft.com/office/powerpoint/2010/main" val="10666022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065103" y="457199"/>
            <a:ext cx="6965879" cy="421481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18400" b="1" dirty="0" smtClean="0">
                <a:solidFill>
                  <a:schemeClr val="tx1"/>
                </a:solidFill>
                <a:latin typeface="Arial"/>
                <a:cs typeface="Arial"/>
              </a:rPr>
              <a:t>Когда Ты в Царствие Придешь</a:t>
            </a:r>
          </a:p>
          <a:p>
            <a:pPr algn="l" defTabSz="685800">
              <a:spcBef>
                <a:spcPts val="1350"/>
              </a:spcBef>
              <a:buClr>
                <a:srgbClr val="595959"/>
              </a:buClr>
            </a:pPr>
            <a:r>
              <a:rPr lang="ru-RU" sz="18400" b="1" dirty="0" smtClean="0">
                <a:solidFill>
                  <a:schemeClr val="tx1"/>
                </a:solidFill>
                <a:latin typeface="Arial"/>
                <a:cs typeface="Arial"/>
              </a:rPr>
              <a:t>И все узрят Тебя,</a:t>
            </a:r>
          </a:p>
          <a:p>
            <a:pPr algn="l" defTabSz="685800">
              <a:spcBef>
                <a:spcPts val="1350"/>
              </a:spcBef>
              <a:buClr>
                <a:srgbClr val="595959"/>
              </a:buClr>
            </a:pPr>
            <a:r>
              <a:rPr lang="ru-RU" sz="18400" b="1" dirty="0" smtClean="0">
                <a:solidFill>
                  <a:schemeClr val="tx1"/>
                </a:solidFill>
                <a:latin typeface="Arial"/>
                <a:cs typeface="Arial"/>
              </a:rPr>
              <a:t>Тогда, Господь, </a:t>
            </a:r>
          </a:p>
          <a:p>
            <a:pPr algn="l" defTabSz="685800">
              <a:spcBef>
                <a:spcPts val="1350"/>
              </a:spcBef>
              <a:buClr>
                <a:srgbClr val="595959"/>
              </a:buClr>
            </a:pPr>
            <a:r>
              <a:rPr lang="ru-RU" sz="18400" b="1" dirty="0" smtClean="0">
                <a:solidFill>
                  <a:schemeClr val="tx1"/>
                </a:solidFill>
                <a:latin typeface="Arial"/>
                <a:cs typeface="Arial"/>
              </a:rPr>
              <a:t>Спаситель мой, </a:t>
            </a:r>
          </a:p>
          <a:p>
            <a:pPr algn="l" defTabSz="685800">
              <a:spcBef>
                <a:spcPts val="1350"/>
              </a:spcBef>
              <a:buClr>
                <a:srgbClr val="595959"/>
              </a:buClr>
            </a:pPr>
            <a:r>
              <a:rPr lang="ru-RU" sz="18400" b="1" dirty="0" smtClean="0">
                <a:solidFill>
                  <a:schemeClr val="tx1"/>
                </a:solidFill>
                <a:latin typeface="Arial"/>
                <a:cs typeface="Arial"/>
              </a:rPr>
              <a:t>Ты вспомни про меня!</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 xmlns:p14="http://schemas.microsoft.com/office/powerpoint/2010/main" val="29402625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542925" y="227036"/>
            <a:ext cx="8308700" cy="388776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spcBef>
                <a:spcPts val="1350"/>
              </a:spcBef>
              <a:buClr>
                <a:srgbClr val="595959"/>
              </a:buClr>
            </a:pPr>
            <a:r>
              <a:rPr lang="ru-RU" sz="4600" b="1" dirty="0" smtClean="0">
                <a:solidFill>
                  <a:schemeClr val="tx1"/>
                </a:solidFill>
                <a:latin typeface="Arial"/>
                <a:cs typeface="Arial"/>
              </a:rPr>
              <a:t>Ты вспомни про меня,</a:t>
            </a:r>
          </a:p>
          <a:p>
            <a:pPr algn="l" defTabSz="685800">
              <a:lnSpc>
                <a:spcPct val="80000"/>
              </a:lnSpc>
              <a:spcBef>
                <a:spcPts val="1350"/>
              </a:spcBef>
              <a:buClr>
                <a:srgbClr val="595959"/>
              </a:buClr>
            </a:pPr>
            <a:r>
              <a:rPr lang="ru-RU" sz="4600" b="1" dirty="0" smtClean="0">
                <a:solidFill>
                  <a:schemeClr val="tx1"/>
                </a:solidFill>
                <a:latin typeface="Arial"/>
                <a:cs typeface="Arial"/>
              </a:rPr>
              <a:t>Ты вспомни про меня!</a:t>
            </a:r>
          </a:p>
          <a:p>
            <a:pPr algn="l" defTabSz="685800">
              <a:spcBef>
                <a:spcPts val="1350"/>
              </a:spcBef>
              <a:buClr>
                <a:srgbClr val="595959"/>
              </a:buClr>
            </a:pPr>
            <a:r>
              <a:rPr lang="ru-RU" sz="4600" b="1" dirty="0" smtClean="0">
                <a:solidFill>
                  <a:schemeClr val="tx1"/>
                </a:solidFill>
                <a:latin typeface="Arial"/>
                <a:cs typeface="Arial"/>
              </a:rPr>
              <a:t>Тогда, Господь, </a:t>
            </a:r>
            <a:endParaRPr lang="ru-RU" sz="4600" b="1" dirty="0" smtClean="0">
              <a:solidFill>
                <a:schemeClr val="tx1"/>
              </a:solidFill>
              <a:latin typeface="Arial"/>
              <a:cs typeface="Arial"/>
            </a:endParaRPr>
          </a:p>
          <a:p>
            <a:pPr algn="l" defTabSz="685800">
              <a:spcBef>
                <a:spcPts val="1350"/>
              </a:spcBef>
              <a:buClr>
                <a:srgbClr val="595959"/>
              </a:buClr>
            </a:pPr>
            <a:r>
              <a:rPr lang="ru-RU" sz="4600" b="1" dirty="0" smtClean="0">
                <a:solidFill>
                  <a:schemeClr val="tx1"/>
                </a:solidFill>
                <a:latin typeface="Arial"/>
                <a:cs typeface="Arial"/>
              </a:rPr>
              <a:t>Спаситель </a:t>
            </a:r>
            <a:r>
              <a:rPr lang="ru-RU" sz="4600" b="1" dirty="0" smtClean="0">
                <a:solidFill>
                  <a:schemeClr val="tx1"/>
                </a:solidFill>
                <a:latin typeface="Arial"/>
                <a:cs typeface="Arial"/>
              </a:rPr>
              <a:t>мой, </a:t>
            </a:r>
          </a:p>
          <a:p>
            <a:pPr algn="l" defTabSz="685800">
              <a:spcBef>
                <a:spcPts val="1350"/>
              </a:spcBef>
              <a:buClr>
                <a:srgbClr val="595959"/>
              </a:buClr>
            </a:pPr>
            <a:r>
              <a:rPr lang="ru-RU" sz="4600" b="1" dirty="0" smtClean="0">
                <a:solidFill>
                  <a:schemeClr val="tx1"/>
                </a:solidFill>
                <a:latin typeface="Arial"/>
                <a:cs typeface="Arial"/>
              </a:rPr>
              <a:t>Ты вспомни про меня!</a:t>
            </a: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25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18400" b="1" dirty="0" smtClean="0">
                <a:solidFill>
                  <a:schemeClr val="tx1"/>
                </a:solidFill>
                <a:latin typeface="Arial"/>
                <a:cs typeface="Arial"/>
              </a:rPr>
              <a:t>Господь Спаситель, </a:t>
            </a:r>
            <a:r>
              <a:rPr lang="ru-RU" sz="18400" b="1" dirty="0" smtClean="0">
                <a:solidFill>
                  <a:schemeClr val="tx1"/>
                </a:solidFill>
                <a:latin typeface="Arial"/>
                <a:cs typeface="Arial"/>
              </a:rPr>
              <a:t>Грешных </a:t>
            </a:r>
            <a:r>
              <a:rPr lang="ru-RU" sz="18400" b="1" dirty="0" smtClean="0">
                <a:solidFill>
                  <a:schemeClr val="tx1"/>
                </a:solidFill>
                <a:latin typeface="Arial"/>
                <a:cs typeface="Arial"/>
              </a:rPr>
              <a:t>друг!</a:t>
            </a:r>
          </a:p>
          <a:p>
            <a:pPr algn="l" defTabSz="685800">
              <a:spcBef>
                <a:spcPts val="1350"/>
              </a:spcBef>
              <a:buClr>
                <a:srgbClr val="595959"/>
              </a:buClr>
            </a:pPr>
            <a:r>
              <a:rPr lang="ru-RU" sz="18400" b="1" dirty="0" smtClean="0">
                <a:solidFill>
                  <a:schemeClr val="tx1"/>
                </a:solidFill>
                <a:latin typeface="Arial"/>
                <a:cs typeface="Arial"/>
              </a:rPr>
              <a:t>Порочен, грешен я.</a:t>
            </a:r>
          </a:p>
          <a:p>
            <a:pPr algn="l" defTabSz="685800">
              <a:spcBef>
                <a:spcPts val="1350"/>
              </a:spcBef>
              <a:buClr>
                <a:srgbClr val="595959"/>
              </a:buClr>
            </a:pPr>
            <a:r>
              <a:rPr lang="ru-RU" sz="18400" b="1" dirty="0" smtClean="0">
                <a:solidFill>
                  <a:schemeClr val="tx1"/>
                </a:solidFill>
                <a:latin typeface="Arial"/>
                <a:cs typeface="Arial"/>
              </a:rPr>
              <a:t>К Тебе иду, молю Тебя:</a:t>
            </a:r>
          </a:p>
          <a:p>
            <a:pPr algn="l" defTabSz="685800">
              <a:spcBef>
                <a:spcPts val="1350"/>
              </a:spcBef>
              <a:buClr>
                <a:srgbClr val="595959"/>
              </a:buClr>
            </a:pPr>
            <a:r>
              <a:rPr lang="ru-RU" sz="18400" b="1" dirty="0" smtClean="0">
                <a:solidFill>
                  <a:schemeClr val="tx1"/>
                </a:solidFill>
                <a:latin typeface="Arial"/>
                <a:cs typeface="Arial"/>
              </a:rPr>
              <a:t>О, вспомни и меня!</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 xmlns:p14="http://schemas.microsoft.com/office/powerpoint/2010/main" val="29402625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800" b="1" dirty="0" smtClean="0">
                <a:solidFill>
                  <a:schemeClr val="tx1"/>
                </a:solidFill>
                <a:latin typeface="Arial"/>
                <a:cs typeface="Arial"/>
              </a:rPr>
              <a:t>О, вспомни и меня,</a:t>
            </a:r>
          </a:p>
          <a:p>
            <a:pPr algn="l" defTabSz="685800">
              <a:spcBef>
                <a:spcPts val="1350"/>
              </a:spcBef>
              <a:buClr>
                <a:srgbClr val="595959"/>
              </a:buClr>
            </a:pPr>
            <a:r>
              <a:rPr lang="ru-RU" sz="4800" b="1" dirty="0" smtClean="0">
                <a:solidFill>
                  <a:schemeClr val="tx1"/>
                </a:solidFill>
                <a:latin typeface="Arial"/>
                <a:cs typeface="Arial"/>
              </a:rPr>
              <a:t>О, вспомни и меня!</a:t>
            </a:r>
          </a:p>
          <a:p>
            <a:pPr algn="l" defTabSz="685800">
              <a:spcBef>
                <a:spcPts val="1350"/>
              </a:spcBef>
              <a:buClr>
                <a:srgbClr val="595959"/>
              </a:buClr>
            </a:pPr>
            <a:r>
              <a:rPr lang="ru-RU" sz="4800" b="1" dirty="0" smtClean="0">
                <a:solidFill>
                  <a:schemeClr val="tx1"/>
                </a:solidFill>
                <a:latin typeface="Arial"/>
                <a:cs typeface="Arial"/>
              </a:rPr>
              <a:t>К Тебе иду, молю Тебя:</a:t>
            </a:r>
          </a:p>
          <a:p>
            <a:pPr algn="l" defTabSz="685800">
              <a:spcBef>
                <a:spcPts val="1350"/>
              </a:spcBef>
              <a:buClr>
                <a:srgbClr val="595959"/>
              </a:buClr>
            </a:pPr>
            <a:r>
              <a:rPr lang="ru-RU" sz="4800" b="1" dirty="0" smtClean="0">
                <a:solidFill>
                  <a:schemeClr val="tx1"/>
                </a:solidFill>
                <a:latin typeface="Arial"/>
                <a:cs typeface="Arial"/>
              </a:rPr>
              <a:t>О, вспомни и меня!</a:t>
            </a: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 xmlns:a16="http://schemas.microsoft.com/office/drawing/2014/main" id="{CAA2283C-6549-BE45-B1FC-0FF887AC62C4}"/>
              </a:ext>
            </a:extLst>
          </p:cNvPr>
          <p:cNvSpPr txBox="1">
            <a:spLocks/>
          </p:cNvSpPr>
          <p:nvPr/>
        </p:nvSpPr>
        <p:spPr>
          <a:xfrm>
            <a:off x="285750" y="227036"/>
            <a:ext cx="6900863" cy="491646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spcBef>
                <a:spcPts val="1350"/>
              </a:spcBef>
              <a:buClr>
                <a:srgbClr val="595959"/>
              </a:buClr>
            </a:pPr>
            <a:r>
              <a:rPr lang="ru-RU" sz="4600" b="1" dirty="0" smtClean="0">
                <a:solidFill>
                  <a:schemeClr val="tx1"/>
                </a:solidFill>
                <a:latin typeface="Arial"/>
                <a:ea typeface="+mn-ea"/>
                <a:cs typeface="Arial"/>
              </a:rPr>
              <a:t>Ты на кресте за </a:t>
            </a:r>
            <a:r>
              <a:rPr lang="ru-RU" sz="4600" b="1" dirty="0" smtClean="0">
                <a:solidFill>
                  <a:schemeClr val="tx1"/>
                </a:solidFill>
                <a:latin typeface="Arial"/>
                <a:ea typeface="+mn-ea"/>
                <a:cs typeface="Arial"/>
              </a:rPr>
              <a:t>Грешный </a:t>
            </a:r>
            <a:r>
              <a:rPr lang="ru-RU" sz="4600" b="1" dirty="0" smtClean="0">
                <a:solidFill>
                  <a:schemeClr val="tx1"/>
                </a:solidFill>
                <a:latin typeface="Arial"/>
                <a:ea typeface="+mn-ea"/>
                <a:cs typeface="Arial"/>
              </a:rPr>
              <a:t>мир</a:t>
            </a:r>
          </a:p>
          <a:p>
            <a:pPr algn="l" defTabSz="685800">
              <a:lnSpc>
                <a:spcPct val="80000"/>
              </a:lnSpc>
              <a:spcBef>
                <a:spcPts val="1350"/>
              </a:spcBef>
              <a:buClr>
                <a:srgbClr val="595959"/>
              </a:buClr>
            </a:pPr>
            <a:r>
              <a:rPr lang="ru-RU" sz="4600" b="1" dirty="0" smtClean="0">
                <a:solidFill>
                  <a:schemeClr val="tx1"/>
                </a:solidFill>
                <a:latin typeface="Arial"/>
                <a:ea typeface="+mn-ea"/>
                <a:cs typeface="Arial"/>
              </a:rPr>
              <a:t>Пожертвовал Собой,</a:t>
            </a:r>
          </a:p>
          <a:p>
            <a:pPr algn="l" defTabSz="685800">
              <a:lnSpc>
                <a:spcPct val="80000"/>
              </a:lnSpc>
              <a:spcBef>
                <a:spcPts val="1350"/>
              </a:spcBef>
              <a:buClr>
                <a:srgbClr val="595959"/>
              </a:buClr>
            </a:pPr>
            <a:r>
              <a:rPr lang="ru-RU" sz="4600" b="1" dirty="0" smtClean="0">
                <a:solidFill>
                  <a:schemeClr val="tx1"/>
                </a:solidFill>
                <a:latin typeface="Arial"/>
                <a:ea typeface="+mn-ea"/>
                <a:cs typeface="Arial"/>
              </a:rPr>
              <a:t>Голгофы ради, </a:t>
            </a:r>
          </a:p>
          <a:p>
            <a:pPr algn="l" defTabSz="685800">
              <a:lnSpc>
                <a:spcPct val="80000"/>
              </a:lnSpc>
              <a:spcBef>
                <a:spcPts val="1350"/>
              </a:spcBef>
              <a:buClr>
                <a:srgbClr val="595959"/>
              </a:buClr>
            </a:pPr>
            <a:r>
              <a:rPr lang="ru-RU" sz="4600" b="1" dirty="0" smtClean="0">
                <a:solidFill>
                  <a:schemeClr val="tx1"/>
                </a:solidFill>
                <a:latin typeface="Arial"/>
                <a:ea typeface="+mn-ea"/>
                <a:cs typeface="Arial"/>
              </a:rPr>
              <a:t>О</a:t>
            </a:r>
            <a:r>
              <a:rPr lang="ru-RU" sz="4600" b="1" dirty="0" smtClean="0">
                <a:solidFill>
                  <a:schemeClr val="tx1"/>
                </a:solidFill>
                <a:latin typeface="Arial"/>
                <a:ea typeface="+mn-ea"/>
                <a:cs typeface="Arial"/>
              </a:rPr>
              <a:t> </a:t>
            </a:r>
            <a:r>
              <a:rPr lang="ru-RU" sz="4600" b="1" dirty="0" smtClean="0">
                <a:solidFill>
                  <a:schemeClr val="tx1"/>
                </a:solidFill>
                <a:latin typeface="Arial"/>
                <a:ea typeface="+mn-ea"/>
                <a:cs typeface="Arial"/>
              </a:rPr>
              <a:t>Господь,</a:t>
            </a:r>
          </a:p>
          <a:p>
            <a:pPr algn="l" defTabSz="685800">
              <a:lnSpc>
                <a:spcPct val="80000"/>
              </a:lnSpc>
              <a:spcBef>
                <a:spcPts val="1350"/>
              </a:spcBef>
              <a:buClr>
                <a:srgbClr val="595959"/>
              </a:buClr>
            </a:pPr>
            <a:r>
              <a:rPr lang="ru-RU" sz="4600" b="1" dirty="0" smtClean="0">
                <a:solidFill>
                  <a:schemeClr val="tx1"/>
                </a:solidFill>
                <a:latin typeface="Arial"/>
                <a:ea typeface="+mn-ea"/>
                <a:cs typeface="Arial"/>
              </a:rPr>
              <a:t>Ты вспомни про </a:t>
            </a:r>
            <a:r>
              <a:rPr lang="ru-RU" sz="4600" b="1" dirty="0" smtClean="0">
                <a:solidFill>
                  <a:schemeClr val="tx1"/>
                </a:solidFill>
                <a:latin typeface="Arial"/>
                <a:ea typeface="+mn-ea"/>
                <a:cs typeface="Arial"/>
              </a:rPr>
              <a:t>м</a:t>
            </a:r>
            <a:r>
              <a:rPr lang="ru-RU" sz="4600" b="1" dirty="0" smtClean="0">
                <a:solidFill>
                  <a:schemeClr val="tx1"/>
                </a:solidFill>
                <a:latin typeface="Arial"/>
                <a:ea typeface="+mn-ea"/>
                <a:cs typeface="Arial"/>
              </a:rPr>
              <a:t>еня</a:t>
            </a:r>
            <a:r>
              <a:rPr lang="ru-RU" sz="4600" b="1" dirty="0" smtClean="0">
                <a:solidFill>
                  <a:schemeClr val="tx1"/>
                </a:solidFill>
                <a:latin typeface="Arial"/>
                <a:ea typeface="+mn-ea"/>
                <a:cs typeface="Arial"/>
              </a:rPr>
              <a:t>!</a:t>
            </a:r>
            <a:endParaRPr lang="ru-RU" sz="4600" b="1" dirty="0">
              <a:solidFill>
                <a:schemeClr val="tx1"/>
              </a:solidFill>
              <a:latin typeface="Arial"/>
              <a:cs typeface="Arial"/>
            </a:endParaRPr>
          </a:p>
        </p:txBody>
      </p:sp>
    </p:spTree>
    <p:extLst>
      <p:ext uri="{BB962C8B-B14F-4D97-AF65-F5344CB8AC3E}">
        <p14:creationId xmlns=""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spcBef>
                <a:spcPts val="1350"/>
              </a:spcBef>
              <a:buClr>
                <a:srgbClr val="595959"/>
              </a:buClr>
            </a:pPr>
            <a:r>
              <a:rPr lang="ru-RU" sz="4600" b="1" dirty="0" smtClean="0">
                <a:solidFill>
                  <a:schemeClr val="tx1"/>
                </a:solidFill>
                <a:latin typeface="Arial"/>
                <a:cs typeface="Arial"/>
              </a:rPr>
              <a:t>Ты вспомни про меня,</a:t>
            </a:r>
          </a:p>
          <a:p>
            <a:pPr algn="l" defTabSz="685800">
              <a:lnSpc>
                <a:spcPct val="80000"/>
              </a:lnSpc>
              <a:spcBef>
                <a:spcPts val="1350"/>
              </a:spcBef>
              <a:buClr>
                <a:srgbClr val="595959"/>
              </a:buClr>
            </a:pPr>
            <a:r>
              <a:rPr lang="ru-RU" sz="4600" b="1" dirty="0" smtClean="0">
                <a:solidFill>
                  <a:schemeClr val="tx1"/>
                </a:solidFill>
                <a:latin typeface="Arial"/>
                <a:cs typeface="Arial"/>
              </a:rPr>
              <a:t>Ты вспомни про меня!</a:t>
            </a:r>
          </a:p>
          <a:p>
            <a:pPr algn="l" defTabSz="685800">
              <a:lnSpc>
                <a:spcPct val="80000"/>
              </a:lnSpc>
              <a:spcBef>
                <a:spcPts val="1350"/>
              </a:spcBef>
              <a:buClr>
                <a:srgbClr val="595959"/>
              </a:buClr>
            </a:pPr>
            <a:r>
              <a:rPr lang="ru-RU" sz="4600" b="1" dirty="0" smtClean="0">
                <a:solidFill>
                  <a:schemeClr val="tx1"/>
                </a:solidFill>
                <a:latin typeface="Arial"/>
                <a:cs typeface="Arial"/>
              </a:rPr>
              <a:t>Голгофы ради, </a:t>
            </a:r>
          </a:p>
          <a:p>
            <a:pPr algn="l" defTabSz="685800">
              <a:lnSpc>
                <a:spcPct val="80000"/>
              </a:lnSpc>
              <a:spcBef>
                <a:spcPts val="1350"/>
              </a:spcBef>
              <a:buClr>
                <a:srgbClr val="595959"/>
              </a:buClr>
            </a:pPr>
            <a:r>
              <a:rPr lang="ru-RU" sz="4600" b="1" dirty="0" smtClean="0">
                <a:solidFill>
                  <a:schemeClr val="tx1"/>
                </a:solidFill>
                <a:latin typeface="Arial"/>
                <a:cs typeface="Arial"/>
              </a:rPr>
              <a:t>О</a:t>
            </a:r>
            <a:r>
              <a:rPr lang="ru-RU" sz="4600" b="1" dirty="0" smtClean="0">
                <a:solidFill>
                  <a:schemeClr val="tx1"/>
                </a:solidFill>
                <a:latin typeface="Arial"/>
                <a:cs typeface="Arial"/>
              </a:rPr>
              <a:t> </a:t>
            </a:r>
            <a:r>
              <a:rPr lang="ru-RU" sz="4600" b="1" dirty="0" smtClean="0">
                <a:solidFill>
                  <a:schemeClr val="tx1"/>
                </a:solidFill>
                <a:latin typeface="Arial"/>
                <a:cs typeface="Arial"/>
              </a:rPr>
              <a:t>Господь,</a:t>
            </a:r>
          </a:p>
          <a:p>
            <a:pPr algn="l" defTabSz="685800">
              <a:lnSpc>
                <a:spcPct val="80000"/>
              </a:lnSpc>
              <a:spcBef>
                <a:spcPts val="1350"/>
              </a:spcBef>
              <a:buClr>
                <a:srgbClr val="595959"/>
              </a:buClr>
            </a:pPr>
            <a:r>
              <a:rPr lang="ru-RU" sz="4600" b="1" dirty="0" smtClean="0">
                <a:solidFill>
                  <a:schemeClr val="tx1"/>
                </a:solidFill>
                <a:latin typeface="Arial"/>
                <a:cs typeface="Arial"/>
              </a:rPr>
              <a:t>Ты вспомни про меня!</a:t>
            </a:r>
          </a:p>
          <a:p>
            <a:pPr defTabSz="685800">
              <a:spcBef>
                <a:spcPts val="1350"/>
              </a:spcBef>
              <a:buClr>
                <a:srgbClr val="595959"/>
              </a:buClr>
            </a:pPr>
            <a:endParaRPr lang="ru-RU" sz="4000" b="1" dirty="0" smtClean="0">
              <a:solidFill>
                <a:schemeClr val="tx1"/>
              </a:solidFill>
              <a:latin typeface="Arial"/>
              <a:cs typeface="Arial"/>
            </a:endParaRPr>
          </a:p>
          <a:p>
            <a:pPr defTabSz="685800">
              <a:spcBef>
                <a:spcPts val="1350"/>
              </a:spcBef>
              <a:buClr>
                <a:srgbClr val="595959"/>
              </a:buClr>
            </a:pPr>
            <a:endParaRPr lang="ru-RU" sz="4000" b="1" dirty="0" smtClean="0">
              <a:solidFill>
                <a:schemeClr val="tx1"/>
              </a:solidFill>
              <a:latin typeface="Arial"/>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178121" y="713478"/>
            <a:ext cx="6852862"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47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8400" b="1" dirty="0" smtClean="0">
                <a:solidFill>
                  <a:schemeClr val="tx1"/>
                </a:solidFill>
                <a:latin typeface="Arial"/>
                <a:cs typeface="Arial"/>
              </a:rPr>
              <a:t>Тоской и горем удручен</a:t>
            </a:r>
          </a:p>
          <a:p>
            <a:pPr algn="l" defTabSz="685800">
              <a:spcBef>
                <a:spcPts val="1350"/>
              </a:spcBef>
              <a:buClr>
                <a:srgbClr val="595959"/>
              </a:buClr>
            </a:pPr>
            <a:r>
              <a:rPr lang="ru-RU" sz="8400" b="1" dirty="0" smtClean="0">
                <a:solidFill>
                  <a:schemeClr val="tx1"/>
                </a:solidFill>
                <a:latin typeface="Arial"/>
                <a:cs typeface="Arial"/>
              </a:rPr>
              <a:t>Я в этом мире зла,</a:t>
            </a:r>
          </a:p>
          <a:p>
            <a:pPr algn="l" defTabSz="685800">
              <a:spcBef>
                <a:spcPts val="1350"/>
              </a:spcBef>
              <a:buClr>
                <a:srgbClr val="595959"/>
              </a:buClr>
            </a:pPr>
            <a:r>
              <a:rPr lang="ru-RU" sz="8400" b="1" dirty="0" smtClean="0">
                <a:solidFill>
                  <a:schemeClr val="tx1"/>
                </a:solidFill>
                <a:latin typeface="Arial"/>
                <a:cs typeface="Arial"/>
              </a:rPr>
              <a:t>Забытый всеми, </a:t>
            </a:r>
            <a:endParaRPr lang="ru-RU" sz="8400" b="1" dirty="0" smtClean="0">
              <a:solidFill>
                <a:schemeClr val="tx1"/>
              </a:solidFill>
              <a:latin typeface="Arial"/>
              <a:cs typeface="Arial"/>
            </a:endParaRPr>
          </a:p>
          <a:p>
            <a:pPr algn="l" defTabSz="685800">
              <a:spcBef>
                <a:spcPts val="1350"/>
              </a:spcBef>
              <a:buClr>
                <a:srgbClr val="595959"/>
              </a:buClr>
            </a:pPr>
            <a:r>
              <a:rPr lang="ru-RU" sz="8400" b="1" dirty="0" smtClean="0">
                <a:solidFill>
                  <a:schemeClr val="tx1"/>
                </a:solidFill>
                <a:latin typeface="Arial"/>
                <a:cs typeface="Arial"/>
              </a:rPr>
              <a:t>Н</a:t>
            </a:r>
            <a:r>
              <a:rPr lang="ru-RU" sz="8400" b="1" dirty="0" smtClean="0">
                <a:solidFill>
                  <a:schemeClr val="tx1"/>
                </a:solidFill>
                <a:latin typeface="Arial"/>
                <a:cs typeface="Arial"/>
              </a:rPr>
              <a:t>е </a:t>
            </a:r>
            <a:r>
              <a:rPr lang="ru-RU" sz="8400" b="1" dirty="0" smtClean="0">
                <a:solidFill>
                  <a:schemeClr val="tx1"/>
                </a:solidFill>
                <a:latin typeface="Arial"/>
                <a:cs typeface="Arial"/>
              </a:rPr>
              <a:t>ропщу,</a:t>
            </a:r>
          </a:p>
          <a:p>
            <a:pPr algn="l" defTabSz="685800">
              <a:spcBef>
                <a:spcPts val="1350"/>
              </a:spcBef>
              <a:buClr>
                <a:srgbClr val="595959"/>
              </a:buClr>
            </a:pPr>
            <a:r>
              <a:rPr lang="ru-RU" sz="8400" b="1" dirty="0" smtClean="0">
                <a:solidFill>
                  <a:schemeClr val="tx1"/>
                </a:solidFill>
                <a:latin typeface="Arial"/>
                <a:cs typeface="Arial"/>
              </a:rPr>
              <a:t>Лишь помни Ты меня!</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 xmlns:p14="http://schemas.microsoft.com/office/powerpoint/2010/main" val="29402625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614363" y="451635"/>
            <a:ext cx="8237262"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spcBef>
                <a:spcPts val="1350"/>
              </a:spcBef>
              <a:buClr>
                <a:srgbClr val="595959"/>
              </a:buClr>
            </a:pPr>
            <a:r>
              <a:rPr lang="ru-RU" sz="4600" b="1" dirty="0" smtClean="0">
                <a:solidFill>
                  <a:schemeClr val="tx1"/>
                </a:solidFill>
                <a:latin typeface="Arial"/>
                <a:cs typeface="Arial"/>
              </a:rPr>
              <a:t>Лишь помни Ты меня,</a:t>
            </a:r>
          </a:p>
          <a:p>
            <a:pPr algn="l" defTabSz="685800">
              <a:lnSpc>
                <a:spcPct val="80000"/>
              </a:lnSpc>
              <a:spcBef>
                <a:spcPts val="1350"/>
              </a:spcBef>
              <a:buClr>
                <a:srgbClr val="595959"/>
              </a:buClr>
            </a:pPr>
            <a:r>
              <a:rPr lang="ru-RU" sz="4600" b="1" dirty="0" smtClean="0">
                <a:solidFill>
                  <a:schemeClr val="tx1"/>
                </a:solidFill>
                <a:latin typeface="Arial"/>
                <a:cs typeface="Arial"/>
              </a:rPr>
              <a:t>Лишь помни Ты меня!</a:t>
            </a:r>
          </a:p>
          <a:p>
            <a:pPr algn="l" defTabSz="685800">
              <a:spcBef>
                <a:spcPts val="1350"/>
              </a:spcBef>
              <a:buClr>
                <a:srgbClr val="595959"/>
              </a:buClr>
            </a:pPr>
            <a:r>
              <a:rPr lang="ru-RU" sz="4600" b="1" dirty="0" smtClean="0">
                <a:solidFill>
                  <a:schemeClr val="tx1"/>
                </a:solidFill>
                <a:latin typeface="Arial"/>
                <a:cs typeface="Arial"/>
              </a:rPr>
              <a:t>Забытый всеми, не ропщу,</a:t>
            </a:r>
          </a:p>
          <a:p>
            <a:pPr algn="l" defTabSz="685800">
              <a:spcBef>
                <a:spcPts val="1350"/>
              </a:spcBef>
              <a:buClr>
                <a:srgbClr val="595959"/>
              </a:buClr>
            </a:pPr>
            <a:r>
              <a:rPr lang="ru-RU" sz="4600" b="1" dirty="0" smtClean="0">
                <a:solidFill>
                  <a:schemeClr val="tx1"/>
                </a:solidFill>
                <a:latin typeface="Arial"/>
                <a:cs typeface="Arial"/>
              </a:rPr>
              <a:t>Лишь помни Ты меня!</a:t>
            </a:r>
          </a:p>
          <a:p>
            <a:pPr defTabSz="685800">
              <a:spcBef>
                <a:spcPts val="1350"/>
              </a:spcBef>
              <a:buClr>
                <a:srgbClr val="595959"/>
              </a:buClr>
            </a:pPr>
            <a:endParaRPr lang="ru-RU" sz="4600" b="1" dirty="0" smtClean="0">
              <a:solidFill>
                <a:schemeClr val="tx1"/>
              </a:solidFill>
              <a:latin typeface="Arial"/>
              <a:cs typeface="Arial"/>
            </a:endParaRPr>
          </a:p>
          <a:p>
            <a:pPr defTabSz="685800">
              <a:spcBef>
                <a:spcPts val="1350"/>
              </a:spcBef>
              <a:buClr>
                <a:srgbClr val="595959"/>
              </a:buClr>
            </a:pPr>
            <a:endParaRPr lang="ru-RU" sz="4600" b="1" dirty="0" smtClean="0">
              <a:solidFill>
                <a:schemeClr val="tx1"/>
              </a:solidFill>
              <a:latin typeface="Arial"/>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 xmlns:a16="http://schemas.microsoft.com/office/drawing/2014/main" id="{CAA2283C-6549-BE45-B1FC-0FF887AC62C4}"/>
              </a:ext>
            </a:extLst>
          </p:cNvPr>
          <p:cNvSpPr txBox="1">
            <a:spLocks/>
          </p:cNvSpPr>
          <p:nvPr/>
        </p:nvSpPr>
        <p:spPr>
          <a:xfrm>
            <a:off x="285750" y="227036"/>
            <a:ext cx="6431757" cy="4916463"/>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spcBef>
                <a:spcPts val="1350"/>
              </a:spcBef>
              <a:buClr>
                <a:srgbClr val="595959"/>
              </a:buClr>
            </a:pPr>
            <a:r>
              <a:rPr lang="ru-RU" sz="4600" b="1" dirty="0" smtClean="0">
                <a:solidFill>
                  <a:schemeClr val="tx1"/>
                </a:solidFill>
                <a:latin typeface="Arial"/>
                <a:ea typeface="+mn-ea"/>
                <a:cs typeface="Arial"/>
              </a:rPr>
              <a:t>Ты умер, и воскрес,</a:t>
            </a:r>
          </a:p>
          <a:p>
            <a:pPr algn="l" defTabSz="685800">
              <a:lnSpc>
                <a:spcPct val="80000"/>
              </a:lnSpc>
              <a:spcBef>
                <a:spcPts val="1350"/>
              </a:spcBef>
              <a:buClr>
                <a:srgbClr val="595959"/>
              </a:buClr>
            </a:pPr>
            <a:r>
              <a:rPr lang="ru-RU" sz="4600" b="1" dirty="0" smtClean="0">
                <a:solidFill>
                  <a:schemeClr val="tx1"/>
                </a:solidFill>
                <a:latin typeface="Arial"/>
                <a:ea typeface="+mn-ea"/>
                <a:cs typeface="Arial"/>
              </a:rPr>
              <a:t>И</a:t>
            </a:r>
            <a:r>
              <a:rPr lang="ru-RU" sz="4600" b="1" dirty="0" smtClean="0">
                <a:solidFill>
                  <a:schemeClr val="tx1"/>
                </a:solidFill>
                <a:latin typeface="Arial"/>
                <a:ea typeface="+mn-ea"/>
                <a:cs typeface="Arial"/>
              </a:rPr>
              <a:t> </a:t>
            </a:r>
            <a:r>
              <a:rPr lang="ru-RU" sz="4600" b="1" dirty="0" smtClean="0">
                <a:solidFill>
                  <a:schemeClr val="tx1"/>
                </a:solidFill>
                <a:latin typeface="Arial"/>
                <a:ea typeface="+mn-ea"/>
                <a:cs typeface="Arial"/>
              </a:rPr>
              <a:t>вновь Вознесся </a:t>
            </a:r>
            <a:endParaRPr lang="ru-RU" sz="4600" b="1" dirty="0" smtClean="0">
              <a:solidFill>
                <a:schemeClr val="tx1"/>
              </a:solidFill>
              <a:latin typeface="Arial"/>
              <a:ea typeface="+mn-ea"/>
              <a:cs typeface="Arial"/>
            </a:endParaRPr>
          </a:p>
          <a:p>
            <a:pPr algn="l" defTabSz="685800">
              <a:lnSpc>
                <a:spcPct val="80000"/>
              </a:lnSpc>
              <a:spcBef>
                <a:spcPts val="1350"/>
              </a:spcBef>
              <a:buClr>
                <a:srgbClr val="595959"/>
              </a:buClr>
            </a:pPr>
            <a:r>
              <a:rPr lang="ru-RU" sz="4600" b="1" dirty="0" smtClean="0">
                <a:solidFill>
                  <a:schemeClr val="tx1"/>
                </a:solidFill>
                <a:latin typeface="Arial"/>
                <a:ea typeface="+mn-ea"/>
                <a:cs typeface="Arial"/>
              </a:rPr>
              <a:t>В</a:t>
            </a:r>
            <a:r>
              <a:rPr lang="ru-RU" sz="4600" b="1" dirty="0" smtClean="0">
                <a:solidFill>
                  <a:schemeClr val="tx1"/>
                </a:solidFill>
                <a:latin typeface="Arial"/>
                <a:ea typeface="+mn-ea"/>
                <a:cs typeface="Arial"/>
              </a:rPr>
              <a:t> </a:t>
            </a:r>
            <a:r>
              <a:rPr lang="ru-RU" sz="4600" b="1" dirty="0" smtClean="0">
                <a:solidFill>
                  <a:schemeClr val="tx1"/>
                </a:solidFill>
                <a:latin typeface="Arial"/>
                <a:ea typeface="+mn-ea"/>
                <a:cs typeface="Arial"/>
              </a:rPr>
              <a:t>небеса,</a:t>
            </a:r>
          </a:p>
          <a:p>
            <a:pPr algn="l" defTabSz="685800">
              <a:lnSpc>
                <a:spcPct val="80000"/>
              </a:lnSpc>
              <a:spcBef>
                <a:spcPts val="1350"/>
              </a:spcBef>
              <a:buClr>
                <a:srgbClr val="595959"/>
              </a:buClr>
            </a:pPr>
            <a:r>
              <a:rPr lang="ru-RU" sz="4600" b="1" dirty="0" smtClean="0">
                <a:solidFill>
                  <a:schemeClr val="tx1"/>
                </a:solidFill>
                <a:latin typeface="Arial"/>
                <a:ea typeface="+mn-ea"/>
                <a:cs typeface="Arial"/>
              </a:rPr>
              <a:t>И пред Отцом </a:t>
            </a:r>
            <a:endParaRPr lang="ru-RU" sz="4600" b="1" dirty="0" smtClean="0">
              <a:solidFill>
                <a:schemeClr val="tx1"/>
              </a:solidFill>
              <a:latin typeface="Arial"/>
              <a:ea typeface="+mn-ea"/>
              <a:cs typeface="Arial"/>
            </a:endParaRPr>
          </a:p>
          <a:p>
            <a:pPr algn="l" defTabSz="685800">
              <a:lnSpc>
                <a:spcPct val="80000"/>
              </a:lnSpc>
              <a:spcBef>
                <a:spcPts val="1350"/>
              </a:spcBef>
              <a:buClr>
                <a:srgbClr val="595959"/>
              </a:buClr>
            </a:pPr>
            <a:r>
              <a:rPr lang="ru-RU" sz="4600" b="1" dirty="0" smtClean="0">
                <a:solidFill>
                  <a:schemeClr val="tx1"/>
                </a:solidFill>
                <a:latin typeface="Arial"/>
                <a:ea typeface="+mn-ea"/>
                <a:cs typeface="Arial"/>
              </a:rPr>
              <a:t>В</a:t>
            </a:r>
            <a:r>
              <a:rPr lang="ru-RU" sz="4600" b="1" dirty="0" smtClean="0">
                <a:solidFill>
                  <a:schemeClr val="tx1"/>
                </a:solidFill>
                <a:latin typeface="Arial"/>
                <a:ea typeface="+mn-ea"/>
                <a:cs typeface="Arial"/>
              </a:rPr>
              <a:t>о </a:t>
            </a:r>
            <a:r>
              <a:rPr lang="ru-RU" sz="4600" b="1" dirty="0" smtClean="0">
                <a:solidFill>
                  <a:schemeClr val="tx1"/>
                </a:solidFill>
                <a:latin typeface="Arial"/>
                <a:ea typeface="+mn-ea"/>
                <a:cs typeface="Arial"/>
              </a:rPr>
              <a:t>славе там</a:t>
            </a:r>
          </a:p>
          <a:p>
            <a:pPr algn="l" defTabSz="685800">
              <a:lnSpc>
                <a:spcPct val="80000"/>
              </a:lnSpc>
              <a:spcBef>
                <a:spcPts val="1350"/>
              </a:spcBef>
              <a:buClr>
                <a:srgbClr val="595959"/>
              </a:buClr>
            </a:pPr>
            <a:r>
              <a:rPr lang="ru-RU" sz="4600" b="1" dirty="0" smtClean="0">
                <a:solidFill>
                  <a:schemeClr val="tx1"/>
                </a:solidFill>
                <a:latin typeface="Arial"/>
                <a:ea typeface="+mn-ea"/>
                <a:cs typeface="Arial"/>
              </a:rPr>
              <a:t>Ты вспомни </a:t>
            </a:r>
            <a:r>
              <a:rPr lang="ru-RU" sz="4600" b="1" dirty="0" smtClean="0">
                <a:solidFill>
                  <a:schemeClr val="tx1"/>
                </a:solidFill>
                <a:latin typeface="Arial"/>
                <a:ea typeface="+mn-ea"/>
                <a:cs typeface="Arial"/>
              </a:rPr>
              <a:t>про Меня</a:t>
            </a:r>
            <a:r>
              <a:rPr lang="ru-RU" sz="4600" b="1" dirty="0" smtClean="0">
                <a:solidFill>
                  <a:schemeClr val="tx1"/>
                </a:solidFill>
                <a:latin typeface="Arial"/>
                <a:ea typeface="+mn-ea"/>
                <a:cs typeface="Arial"/>
              </a:rPr>
              <a:t>!</a:t>
            </a:r>
            <a:endParaRPr lang="ru-RU" sz="4600" b="1" dirty="0">
              <a:solidFill>
                <a:schemeClr val="tx1"/>
              </a:solidFill>
              <a:latin typeface="Arial"/>
              <a:cs typeface="Arial"/>
            </a:endParaRPr>
          </a:p>
        </p:txBody>
      </p:sp>
    </p:spTree>
    <p:extLst>
      <p:ext uri="{BB962C8B-B14F-4D97-AF65-F5344CB8AC3E}">
        <p14:creationId xmlns="" xmlns:p14="http://schemas.microsoft.com/office/powerpoint/2010/main" val="1074574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485775" y="451635"/>
            <a:ext cx="8365850"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lnSpc>
                <a:spcPct val="80000"/>
              </a:lnSpc>
              <a:spcBef>
                <a:spcPts val="1350"/>
              </a:spcBef>
              <a:buClr>
                <a:srgbClr val="595959"/>
              </a:buClr>
            </a:pPr>
            <a:r>
              <a:rPr lang="ru-RU" sz="4600" b="1" dirty="0" smtClean="0">
                <a:solidFill>
                  <a:schemeClr val="tx1"/>
                </a:solidFill>
                <a:latin typeface="Arial"/>
                <a:cs typeface="Arial"/>
              </a:rPr>
              <a:t>Ты вспомни про меня,</a:t>
            </a:r>
          </a:p>
          <a:p>
            <a:pPr algn="l" defTabSz="685800">
              <a:lnSpc>
                <a:spcPct val="80000"/>
              </a:lnSpc>
              <a:spcBef>
                <a:spcPts val="1350"/>
              </a:spcBef>
              <a:buClr>
                <a:srgbClr val="595959"/>
              </a:buClr>
            </a:pPr>
            <a:r>
              <a:rPr lang="ru-RU" sz="4600" b="1" dirty="0" smtClean="0">
                <a:solidFill>
                  <a:schemeClr val="tx1"/>
                </a:solidFill>
                <a:latin typeface="Arial"/>
                <a:cs typeface="Arial"/>
              </a:rPr>
              <a:t>Ты вспомни про меня!</a:t>
            </a:r>
          </a:p>
          <a:p>
            <a:pPr algn="l" defTabSz="685800">
              <a:lnSpc>
                <a:spcPct val="80000"/>
              </a:lnSpc>
              <a:spcBef>
                <a:spcPts val="1350"/>
              </a:spcBef>
              <a:buClr>
                <a:srgbClr val="595959"/>
              </a:buClr>
            </a:pPr>
            <a:r>
              <a:rPr lang="ru-RU" sz="4600" b="1" dirty="0" smtClean="0">
                <a:solidFill>
                  <a:schemeClr val="tx1"/>
                </a:solidFill>
                <a:latin typeface="Arial"/>
                <a:cs typeface="Arial"/>
              </a:rPr>
              <a:t>И пред Отцом во славе там</a:t>
            </a:r>
          </a:p>
          <a:p>
            <a:pPr algn="l" defTabSz="685800">
              <a:lnSpc>
                <a:spcPct val="80000"/>
              </a:lnSpc>
              <a:spcBef>
                <a:spcPts val="1350"/>
              </a:spcBef>
              <a:buClr>
                <a:srgbClr val="595959"/>
              </a:buClr>
            </a:pPr>
            <a:r>
              <a:rPr lang="ru-RU" sz="4600" b="1" dirty="0" smtClean="0">
                <a:solidFill>
                  <a:schemeClr val="tx1"/>
                </a:solidFill>
                <a:latin typeface="Arial"/>
                <a:cs typeface="Arial"/>
              </a:rPr>
              <a:t>Ты вспомни про меня!</a:t>
            </a:r>
          </a:p>
          <a:p>
            <a:pPr defTabSz="685800">
              <a:spcBef>
                <a:spcPts val="1350"/>
              </a:spcBef>
              <a:buClr>
                <a:srgbClr val="595959"/>
              </a:buClr>
            </a:pPr>
            <a:endParaRPr lang="ru-RU" sz="4600" b="1" dirty="0" smtClean="0">
              <a:solidFill>
                <a:schemeClr val="tx1"/>
              </a:solidFill>
              <a:latin typeface="Arial"/>
              <a:cs typeface="Arial"/>
            </a:endParaRPr>
          </a:p>
          <a:p>
            <a:pPr defTabSz="685800">
              <a:spcBef>
                <a:spcPts val="1350"/>
              </a:spcBef>
              <a:buClr>
                <a:srgbClr val="595959"/>
              </a:buClr>
            </a:pPr>
            <a:endParaRPr lang="ru-RU" sz="4600" b="1" dirty="0" smtClean="0">
              <a:solidFill>
                <a:schemeClr val="tx1"/>
              </a:solidFill>
              <a:latin typeface="Arial"/>
              <a:cs typeface="Arial"/>
            </a:endParaRPr>
          </a:p>
        </p:txBody>
      </p:sp>
    </p:spTree>
    <p:extLst>
      <p:ext uri="{BB962C8B-B14F-4D97-AF65-F5344CB8AC3E}">
        <p14:creationId xmlns="" xmlns:p14="http://schemas.microsoft.com/office/powerpoint/2010/main" val="148594947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1054</TotalTime>
  <Words>225</Words>
  <Application>Microsoft Office PowerPoint</Application>
  <PresentationFormat>Экран (16:9)</PresentationFormat>
  <Paragraphs>49</Paragraphs>
  <Slides>11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White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Алексей</cp:lastModifiedBy>
  <cp:revision>77</cp:revision>
  <dcterms:modified xsi:type="dcterms:W3CDTF">2020-10-14T12:04:17Z</dcterms:modified>
</cp:coreProperties>
</file>