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44" r:id="rId3"/>
    <p:sldId id="1048" r:id="rId4"/>
    <p:sldId id="1047" r:id="rId5"/>
    <p:sldId id="1046" r:id="rId6"/>
    <p:sldId id="1045" r:id="rId7"/>
    <p:sldId id="1049" r:id="rId8"/>
    <p:sldId id="1050" r:id="rId9"/>
    <p:sldId id="1051" r:id="rId10"/>
    <p:sldId id="1052" r:id="rId11"/>
    <p:sldId id="1053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3" y="476672"/>
            <a:ext cx="5552887" cy="29510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Господь Спаситель,</a:t>
            </a:r>
          </a:p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грешных друг</a:t>
            </a:r>
            <a:endParaRPr lang="bg-BG" sz="66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Когда Ты в Царствие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Придешь</a:t>
            </a:r>
            <a:endParaRPr lang="ru-RU" sz="5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И все узрят Тебя,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Тогда, Господь,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Спаситель мой,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  <a:endParaRPr lang="ru-RU" sz="5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Тогда, Господь,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Спаситель мой,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Господь Спаситель,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Грешных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друг!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Порочен, грешен я.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К Тебе иду,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олю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Тебя: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О, вспомни и меня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О, вспомни и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О, вспомни и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К Тебе иду,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олю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Тебя: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О, вспомни и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5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на кресте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З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а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грешный мир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Пожертвовал Собой,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Голгофы ради,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Господь,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ро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Голгофы ради,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Господь,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Тоской и горем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дручен</a:t>
            </a:r>
            <a:endParaRPr lang="ru-RU" sz="5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Я в этом мире зла,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Забытый всеми,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е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ропщу,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Лишь помни Ты меня!</a:t>
            </a: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Лишь помни Ты меня,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Лишь помни Ты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Забытый всеми,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не ропщу,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Лишь помни Ты меня!</a:t>
            </a: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5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умер, и воскрес,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вновь Вознесся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небеса,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И пред Отцом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славе там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про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меня!</a:t>
            </a:r>
            <a:endParaRPr lang="ru-RU" sz="5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И пред Отцом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о </a:t>
            </a: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славе там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00000"/>
                </a:solidFill>
                <a:latin typeface="Arial"/>
                <a:cs typeface="Arial"/>
              </a:rPr>
              <a:t>Ты вспомни про меня!</a:t>
            </a: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8424</TotalTime>
  <Words>226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227</cp:revision>
  <dcterms:created xsi:type="dcterms:W3CDTF">2016-09-02T12:17:38Z</dcterms:created>
  <dcterms:modified xsi:type="dcterms:W3CDTF">2020-10-14T12:07:04Z</dcterms:modified>
</cp:coreProperties>
</file>