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6" r:id="rId4"/>
    <p:sldId id="1048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1" y="476672"/>
            <a:ext cx="5480879" cy="2240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66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Христос- Божий Сын</a:t>
            </a:r>
            <a:endParaRPr lang="bg-BG" sz="66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Христос-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Божий Сын.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Мы склонимся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пред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Ним.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Он страдал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за нас умирал,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Он воскрес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людей оправдал.</a:t>
            </a:r>
            <a:endParaRPr lang="ru-RU" sz="4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Христос-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Божий Сын.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Мы спасаемся Им.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Он во всем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Б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ыл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послушен Отцу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И дарует нам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силу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Свою.</a:t>
            </a:r>
            <a:endParaRPr lang="ru-RU" sz="4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Христос-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Божий Сын.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Все склонитесь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пред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Ним: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Искупил Он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аш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мир от греха.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Пусть звучит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в каждом сердце хвала!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8420</TotalTime>
  <Words>69</Words>
  <Application>Microsoft Office PowerPoint</Application>
  <PresentationFormat>Экран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227</cp:revision>
  <dcterms:created xsi:type="dcterms:W3CDTF">2016-09-02T12:17:38Z</dcterms:created>
  <dcterms:modified xsi:type="dcterms:W3CDTF">2020-10-14T11:39:47Z</dcterms:modified>
</cp:coreProperties>
</file>