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1040" r:id="rId2"/>
    <p:sldId id="1044" r:id="rId3"/>
    <p:sldId id="1045" r:id="rId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A2A"/>
    <a:srgbClr val="02243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69" d="100"/>
          <a:sy n="69" d="100"/>
        </p:scale>
        <p:origin x="-1302" y="-108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999" y="476672"/>
            <a:ext cx="6408712" cy="29560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bg-BG" sz="88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Иисус среди скорбей</a:t>
            </a:r>
            <a:endParaRPr lang="bg-BG" sz="8800" b="1" dirty="0">
              <a:solidFill>
                <a:srgbClr val="0D1A2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100" b="1" dirty="0" smtClean="0">
                <a:solidFill>
                  <a:srgbClr val="0D1A2A"/>
                </a:solidFill>
                <a:latin typeface="Arial"/>
                <a:cs typeface="Arial"/>
              </a:rPr>
              <a:t>Иисус среди скорбей-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100" b="1" dirty="0" smtClean="0">
                <a:solidFill>
                  <a:srgbClr val="0D1A2A"/>
                </a:solidFill>
                <a:latin typeface="Arial"/>
                <a:cs typeface="Arial"/>
              </a:rPr>
              <a:t>Лучший друг души моей.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100" b="1" dirty="0" smtClean="0">
                <a:solidFill>
                  <a:srgbClr val="0D1A2A"/>
                </a:solidFill>
                <a:latin typeface="Arial"/>
                <a:cs typeface="Arial"/>
              </a:rPr>
              <a:t>Сердцу мир я нахожу,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100" b="1" dirty="0" smtClean="0">
                <a:solidFill>
                  <a:srgbClr val="0D1A2A"/>
                </a:solidFill>
                <a:latin typeface="Arial"/>
                <a:cs typeface="Arial"/>
              </a:rPr>
              <a:t>Как к Христу я прихожу.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100" b="1" dirty="0" smtClean="0">
                <a:solidFill>
                  <a:srgbClr val="0D1A2A"/>
                </a:solidFill>
                <a:latin typeface="Arial"/>
                <a:cs typeface="Arial"/>
              </a:rPr>
              <a:t>Иисус, </a:t>
            </a:r>
            <a:r>
              <a:rPr lang="ru-RU" sz="4100" b="1" dirty="0" smtClean="0">
                <a:solidFill>
                  <a:srgbClr val="0D1A2A"/>
                </a:solidFill>
                <a:latin typeface="Arial"/>
                <a:cs typeface="Arial"/>
              </a:rPr>
              <a:t>Спаситель </a:t>
            </a:r>
            <a:r>
              <a:rPr lang="ru-RU" sz="4100" b="1" dirty="0" smtClean="0">
                <a:solidFill>
                  <a:srgbClr val="0D1A2A"/>
                </a:solidFill>
                <a:latin typeface="Arial"/>
                <a:cs typeface="Arial"/>
              </a:rPr>
              <a:t>мой,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100" b="1" dirty="0" smtClean="0">
                <a:solidFill>
                  <a:srgbClr val="0D1A2A"/>
                </a:solidFill>
                <a:latin typeface="Arial"/>
                <a:cs typeface="Arial"/>
              </a:rPr>
              <a:t>Грех с души моей омой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100" b="1" dirty="0" smtClean="0">
                <a:solidFill>
                  <a:srgbClr val="0D1A2A"/>
                </a:solidFill>
                <a:latin typeface="Arial"/>
                <a:cs typeface="Arial"/>
              </a:rPr>
              <a:t>И прими меня к Себе,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100" b="1" dirty="0" smtClean="0">
                <a:solidFill>
                  <a:srgbClr val="0D1A2A"/>
                </a:solidFill>
                <a:latin typeface="Arial"/>
                <a:cs typeface="Arial"/>
              </a:rPr>
              <a:t>Я ведь слаб в земной борьбе.</a:t>
            </a:r>
            <a:endParaRPr lang="ru-RU" sz="4100" b="1" dirty="0">
              <a:solidFill>
                <a:srgbClr val="0D1A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100" b="1" dirty="0" smtClean="0">
                <a:solidFill>
                  <a:srgbClr val="0D1A2A"/>
                </a:solidFill>
                <a:latin typeface="Arial"/>
                <a:cs typeface="Arial"/>
              </a:rPr>
              <a:t>В дни стремлений суетных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100" b="1" dirty="0" smtClean="0">
                <a:solidFill>
                  <a:srgbClr val="0D1A2A"/>
                </a:solidFill>
                <a:latin typeface="Arial"/>
                <a:cs typeface="Arial"/>
              </a:rPr>
              <a:t>И превратностей земных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100" b="1" dirty="0" smtClean="0">
                <a:solidFill>
                  <a:srgbClr val="0D1A2A"/>
                </a:solidFill>
                <a:latin typeface="Arial"/>
                <a:cs typeface="Arial"/>
              </a:rPr>
              <a:t>Сохрани меня от зла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100" b="1" dirty="0" smtClean="0">
                <a:solidFill>
                  <a:srgbClr val="0D1A2A"/>
                </a:solidFill>
                <a:latin typeface="Arial"/>
                <a:cs typeface="Arial"/>
              </a:rPr>
              <a:t>И веди стезей добра.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100" b="1" dirty="0" smtClean="0">
                <a:solidFill>
                  <a:srgbClr val="0D1A2A"/>
                </a:solidFill>
                <a:latin typeface="Arial"/>
                <a:cs typeface="Arial"/>
              </a:rPr>
              <a:t>Дай услышать Ты мне вновь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100" b="1" dirty="0" smtClean="0">
                <a:solidFill>
                  <a:srgbClr val="0D1A2A"/>
                </a:solidFill>
                <a:latin typeface="Arial"/>
                <a:cs typeface="Arial"/>
              </a:rPr>
              <a:t>Про Твою, Господь, любовь;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100" b="1" dirty="0" smtClean="0">
                <a:solidFill>
                  <a:srgbClr val="0D1A2A"/>
                </a:solidFill>
                <a:latin typeface="Arial"/>
                <a:cs typeface="Arial"/>
              </a:rPr>
              <a:t>Милосердие яви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100" b="1" dirty="0" smtClean="0">
                <a:solidFill>
                  <a:srgbClr val="0D1A2A"/>
                </a:solidFill>
                <a:latin typeface="Arial"/>
                <a:cs typeface="Arial"/>
              </a:rPr>
              <a:t>И нас всех благослови.</a:t>
            </a:r>
            <a:endParaRPr lang="ru-RU" sz="4100" b="1" dirty="0">
              <a:solidFill>
                <a:srgbClr val="0D1A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8416</TotalTime>
  <Words>81</Words>
  <Application>Microsoft Office PowerPoint</Application>
  <PresentationFormat>Экран (4:3)</PresentationFormat>
  <Paragraphs>18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Алексей</cp:lastModifiedBy>
  <cp:revision>227</cp:revision>
  <dcterms:created xsi:type="dcterms:W3CDTF">2016-09-02T12:17:38Z</dcterms:created>
  <dcterms:modified xsi:type="dcterms:W3CDTF">2020-10-14T11:29:13Z</dcterms:modified>
</cp:coreProperties>
</file>