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75" r:id="rId2"/>
    <p:sldId id="1071" r:id="rId3"/>
    <p:sldId id="1077" r:id="rId4"/>
    <p:sldId id="1076" r:id="rId5"/>
    <p:sldId id="1080" r:id="rId6"/>
    <p:sldId id="1079" r:id="rId7"/>
    <p:sldId id="1078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173" y="1360349"/>
            <a:ext cx="7527209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может </a:t>
            </a:r>
          </a:p>
          <a:p>
            <a:pPr algn="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надежду?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может дать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Надежду на спасенье?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Ты.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Мне, бедному,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 смертного боренья? Только Ты.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сердце влить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Отраду и покой?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только Ты.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Христос,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Спаситель мой.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только Ты.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Никто, ничто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страха и мученья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Ты.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последний час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даст мне избавленья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Ты.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Ты один;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в жертве я Твоей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только Ты.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Спасение найду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Душе моей,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только Ты.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буду я навек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Твоё стяжанье,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Твой.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жизнь моя –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Твоё благодеянье,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Твой.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Возьми, Господь,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Дух, тело, душу – всё!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всё Твоё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Блаженна жизнь,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 ней всё Твоё.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всё Твоё.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8581</TotalTime>
  <Words>152</Words>
  <Application>Microsoft Macintosh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235</cp:revision>
  <dcterms:created xsi:type="dcterms:W3CDTF">2016-09-02T12:17:38Z</dcterms:created>
  <dcterms:modified xsi:type="dcterms:W3CDTF">2020-10-16T07:32:42Z</dcterms:modified>
</cp:coreProperties>
</file>