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93" r:id="rId2"/>
    <p:sldId id="289" r:id="rId3"/>
    <p:sldId id="294" r:id="rId4"/>
    <p:sldId id="295" r:id="rId5"/>
    <p:sldId id="296"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882"/>
    <p:restoredTop sz="75172" autoAdjust="0"/>
  </p:normalViewPr>
  <p:slideViewPr>
    <p:cSldViewPr snapToGrid="0" snapToObjects="1">
      <p:cViewPr varScale="1">
        <p:scale>
          <a:sx n="87" d="100"/>
          <a:sy n="87" d="100"/>
        </p:scale>
        <p:origin x="-1411" y="-86"/>
      </p:cViewPr>
      <p:guideLst>
        <p:guide orient="horz" pos="762"/>
        <p:guide pos="2413"/>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xmlns=""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cstate="print"/>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cstate="print"/>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cstate="print"/>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e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xmlns="">
                  <a14:imgLayer r:embed="rId7">
                    <a14:imgEffect>
                      <a14:colorTemperature colorTemp="5900"/>
                    </a14:imgEffect>
                  </a14:imgLayer>
                </a14:imgProps>
              </a:ext>
              <a:ext uri="{28A0092B-C50C-407E-A947-70E740481C1C}">
                <a14:useLocalDpi xmlns:a14="http://schemas.microsoft.com/office/drawing/2010/main" xmlns=""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50065" y="628972"/>
            <a:ext cx="739744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70000"/>
              </a:lnSpc>
              <a:buNone/>
              <a:defRPr sz="11100" b="1" i="0">
                <a:solidFill>
                  <a:srgbClr val="FEBF2E"/>
                </a:solidFill>
                <a:latin typeface="Calibri"/>
                <a:ea typeface="Calibri"/>
                <a:cs typeface="Calibri"/>
                <a:sym typeface="Calibri"/>
              </a:defRPr>
            </a:pP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О Имя Иисуса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xmlns="">
                  <a14:imgLayer r:embed="rId9">
                    <a14:imgEffect>
                      <a14:colorTemperature colorTemp="5900"/>
                    </a14:imgEffect>
                    <a14:imgEffect>
                      <a14:saturation sat="400000"/>
                    </a14:imgEffect>
                  </a14:imgLayer>
                </a14:imgProps>
              </a:ext>
              <a:ext uri="{28A0092B-C50C-407E-A947-70E740481C1C}">
                <a14:useLocalDpi xmlns:a14="http://schemas.microsoft.com/office/drawing/2010/main" xmlns=""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xmlns="">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xmlns=""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xmlns=""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140677" y="451635"/>
            <a:ext cx="8710948" cy="4384134"/>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1" y="1406769"/>
            <a:ext cx="7939455" cy="2529923"/>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О Имя Иисуса!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Нам так сладостно оно!</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Спасенье, </a:t>
            </a:r>
            <a:r>
              <a:rPr lang="ru-RU" sz="4400" spc="-150" dirty="0" err="1" smtClean="0">
                <a:solidFill>
                  <a:schemeClr val="tx2">
                    <a:lumMod val="50000"/>
                  </a:schemeClr>
                </a:solidFill>
                <a:latin typeface="Arial" panose="020B0604020202020204" pitchFamily="34" charset="0"/>
                <a:cs typeface="Arial" panose="020B0604020202020204" pitchFamily="34" charset="0"/>
              </a:rPr>
              <a:t>счастие</a:t>
            </a:r>
            <a:r>
              <a:rPr lang="ru-RU" sz="4400" spc="-150" dirty="0" smtClean="0">
                <a:solidFill>
                  <a:schemeClr val="tx2">
                    <a:lumMod val="50000"/>
                  </a:schemeClr>
                </a:solidFill>
                <a:latin typeface="Arial" panose="020B0604020202020204" pitchFamily="34" charset="0"/>
                <a:cs typeface="Arial" panose="020B0604020202020204" pitchFamily="34" charset="0"/>
              </a:rPr>
              <a:t> сердцам</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От Бога в Нём дано.</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0745741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140677" y="451635"/>
            <a:ext cx="8710948" cy="4384134"/>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0" y="1222131"/>
            <a:ext cx="7939455" cy="3139321"/>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 Нём исцеленье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Т</a:t>
            </a:r>
            <a:r>
              <a:rPr lang="ru-RU" sz="4400" spc="-150" dirty="0" smtClean="0">
                <a:solidFill>
                  <a:schemeClr val="tx2">
                    <a:lumMod val="50000"/>
                  </a:schemeClr>
                </a:solidFill>
                <a:latin typeface="Arial" panose="020B0604020202020204" pitchFamily="34" charset="0"/>
                <a:cs typeface="Arial" panose="020B0604020202020204" pitchFamily="34" charset="0"/>
              </a:rPr>
              <a:t>яжких </a:t>
            </a:r>
            <a:r>
              <a:rPr lang="ru-RU" sz="4400" spc="-150" dirty="0" smtClean="0">
                <a:solidFill>
                  <a:schemeClr val="tx2">
                    <a:lumMod val="50000"/>
                  </a:schemeClr>
                </a:solidFill>
                <a:latin typeface="Arial" panose="020B0604020202020204" pitchFamily="34" charset="0"/>
                <a:cs typeface="Arial" panose="020B0604020202020204" pitchFamily="34" charset="0"/>
              </a:rPr>
              <a:t>ран</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И язв души больной;</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 Нём утешенье христиан</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Среди борьбы земной.</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0745741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140677" y="451635"/>
            <a:ext cx="8710948" cy="4384134"/>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0" y="877865"/>
            <a:ext cx="7939455" cy="3748719"/>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 Нём – мой маяк,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К</a:t>
            </a:r>
            <a:r>
              <a:rPr lang="ru-RU" sz="4400" spc="-150" dirty="0" smtClean="0">
                <a:solidFill>
                  <a:schemeClr val="tx2">
                    <a:lumMod val="50000"/>
                  </a:schemeClr>
                </a:solidFill>
                <a:latin typeface="Arial" panose="020B0604020202020204" pitchFamily="34" charset="0"/>
                <a:cs typeface="Arial" panose="020B0604020202020204" pitchFamily="34" charset="0"/>
              </a:rPr>
              <a:t> </a:t>
            </a:r>
            <a:r>
              <a:rPr lang="ru-RU" sz="4400" spc="-150" dirty="0" smtClean="0">
                <a:solidFill>
                  <a:schemeClr val="tx2">
                    <a:lumMod val="50000"/>
                  </a:schemeClr>
                </a:solidFill>
                <a:latin typeface="Arial" panose="020B0604020202020204" pitchFamily="34" charset="0"/>
                <a:cs typeface="Arial" panose="020B0604020202020204" pitchFamily="34" charset="0"/>
              </a:rPr>
              <a:t>Нему плыву</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И направляю путь;</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 Нём пристань,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Г</a:t>
            </a:r>
            <a:r>
              <a:rPr lang="ru-RU" sz="4400" spc="-150" dirty="0" smtClean="0">
                <a:solidFill>
                  <a:schemeClr val="tx2">
                    <a:lumMod val="50000"/>
                  </a:schemeClr>
                </a:solidFill>
                <a:latin typeface="Arial" panose="020B0604020202020204" pitchFamily="34" charset="0"/>
                <a:cs typeface="Arial" panose="020B0604020202020204" pitchFamily="34" charset="0"/>
              </a:rPr>
              <a:t>де </a:t>
            </a:r>
            <a:r>
              <a:rPr lang="ru-RU" sz="4400" spc="-150" dirty="0" smtClean="0">
                <a:solidFill>
                  <a:schemeClr val="tx2">
                    <a:lumMod val="50000"/>
                  </a:schemeClr>
                </a:solidFill>
                <a:latin typeface="Arial" panose="020B0604020202020204" pitchFamily="34" charset="0"/>
                <a:cs typeface="Arial" panose="020B0604020202020204" pitchFamily="34" charset="0"/>
              </a:rPr>
              <a:t>склоню главу,</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Чтоб вечно отдохнуть.</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0745741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140677" y="451635"/>
            <a:ext cx="8710948" cy="4384134"/>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0" y="1529862"/>
            <a:ext cx="7939455" cy="2529923"/>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 Иисусе Бог мне не судья,</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Он – Друг и Пастырь мой;</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Он мой покров, и жизнь моя,</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И радость, и покой.</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0745741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1010</TotalTime>
  <Words>93</Words>
  <Application>Microsoft Macintosh PowerPoint</Application>
  <PresentationFormat>Экран (16:9)</PresentationFormat>
  <Paragraphs>20</Paragraphs>
  <Slides>5</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White</vt:lpstr>
      <vt:lpstr>Слайд 1</vt:lpstr>
      <vt:lpstr>Слайд 2</vt:lpstr>
      <vt:lpstr>Слайд 3</vt:lpstr>
      <vt:lpstr>Слайд 4</vt:lpstr>
      <vt:lpstr>Слайд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Мария</cp:lastModifiedBy>
  <cp:revision>78</cp:revision>
  <dcterms:modified xsi:type="dcterms:W3CDTF">2020-10-14T11:15:38Z</dcterms:modified>
</cp:coreProperties>
</file>