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67" r:id="rId2"/>
    <p:sldId id="1061" r:id="rId3"/>
    <p:sldId id="1064" r:id="rId4"/>
    <p:sldId id="1068" r:id="rId5"/>
    <p:sldId id="1069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14" autoAdjust="0"/>
    <p:restoredTop sz="78762" autoAdjust="0"/>
  </p:normalViewPr>
  <p:slideViewPr>
    <p:cSldViewPr>
      <p:cViewPr varScale="1">
        <p:scale>
          <a:sx n="88" d="100"/>
          <a:sy n="88" d="100"/>
        </p:scale>
        <p:origin x="-1253" y="-77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3.wdp"/><Relationship Id="rId9" Type="http://schemas.microsoft.com/office/2007/relationships/hdphoto" Target="../media/hdphoto3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476672"/>
            <a:ext cx="7215237" cy="20081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8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Прекрасный гимн</a:t>
            </a:r>
            <a:endParaRPr lang="en-US" sz="88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Прекрасный гимн,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вятой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новый,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мне подарил.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знаю я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прекрасней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есни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–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Божественной любви.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21429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гимн поёт душа моя,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радостно поёт.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«Господь спас меня».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гимн поёт душа моя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славит Господа Христа.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Прекрасный гимн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благодати,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дарованной Христом.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Им спасен,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небу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путь Его крестом.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21429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гимн поёт душа моя,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радостно поёт.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«Господь спас меня».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гимн поёт душа моя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славит Господа Христа.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8580</TotalTime>
  <Words>100</Words>
  <Application>Microsoft Macintosh PowerPoint</Application>
  <PresentationFormat>Экран (4:3)</PresentationFormat>
  <Paragraphs>23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Мария</cp:lastModifiedBy>
  <cp:revision>234</cp:revision>
  <dcterms:created xsi:type="dcterms:W3CDTF">2016-09-02T12:17:38Z</dcterms:created>
  <dcterms:modified xsi:type="dcterms:W3CDTF">2020-10-14T11:12:57Z</dcterms:modified>
</cp:coreProperties>
</file>