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81" r:id="rId2"/>
    <p:sldId id="275" r:id="rId3"/>
    <p:sldId id="282" r:id="rId4"/>
    <p:sldId id="283" r:id="rId5"/>
    <p:sldId id="286" r:id="rId6"/>
    <p:sldId id="284" r:id="rId7"/>
    <p:sldId id="287"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82"/>
    <p:restoredTop sz="75172" autoAdjust="0"/>
  </p:normalViewPr>
  <p:slideViewPr>
    <p:cSldViewPr snapToGrid="0" snapToObjects="1">
      <p:cViewPr varScale="1">
        <p:scale>
          <a:sx n="87" d="100"/>
          <a:sy n="87" d="100"/>
        </p:scale>
        <p:origin x="-1411" y="-86"/>
      </p:cViewPr>
      <p:guideLst>
        <p:guide orient="horz" pos="762"/>
        <p:guide pos="241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250065" y="628972"/>
            <a:ext cx="7397447"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Иисус Спаситель</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 y="1125415"/>
            <a:ext cx="7227278" cy="2529923"/>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Иисус Спаситель,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Божий Сын святой,</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Агнец Божий, наш Мессия,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В</a:t>
            </a:r>
            <a:r>
              <a:rPr lang="ru-RU" sz="4400" spc="-150" dirty="0" smtClean="0">
                <a:solidFill>
                  <a:schemeClr val="tx2">
                    <a:lumMod val="50000"/>
                  </a:schemeClr>
                </a:solidFill>
                <a:latin typeface="Arial" panose="020B0604020202020204" pitchFamily="34" charset="0"/>
                <a:cs typeface="Arial" panose="020B0604020202020204" pitchFamily="34" charset="0"/>
              </a:rPr>
              <a:t>ечный </a:t>
            </a:r>
            <a:r>
              <a:rPr lang="ru-RU" sz="4400" spc="-150" dirty="0" smtClean="0">
                <a:solidFill>
                  <a:schemeClr val="tx2">
                    <a:lumMod val="50000"/>
                  </a:schemeClr>
                </a:solidFill>
                <a:latin typeface="Arial" panose="020B0604020202020204" pitchFamily="34" charset="0"/>
                <a:cs typeface="Arial" panose="020B0604020202020204" pitchFamily="34" charset="0"/>
              </a:rPr>
              <a:t>, всеблагой.</a:t>
            </a:r>
          </a:p>
        </p:txBody>
      </p:sp>
    </p:spTree>
    <p:extLst>
      <p:ext uri="{BB962C8B-B14F-4D97-AF65-F5344CB8AC3E}">
        <p14:creationId xmlns:p14="http://schemas.microsoft.com/office/powerpoint/2010/main" xmlns="" val="1074574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7" name="Прямоугольник 6"/>
          <p:cNvSpPr/>
          <p:nvPr/>
        </p:nvSpPr>
        <p:spPr>
          <a:xfrm>
            <a:off x="1855958" y="1318846"/>
            <a:ext cx="7288041" cy="2529923"/>
          </a:xfrm>
          <a:prstGeom prst="rect">
            <a:avLst/>
          </a:prstGeom>
        </p:spPr>
        <p:txBody>
          <a:bodyPr wrap="square">
            <a:spAutoFit/>
          </a:bodyPr>
          <a:lstStyle/>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Славьте, славьте Бога!</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Он Сына в мир отдал,</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Послал Святого Духа нам, </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Ч</a:t>
            </a:r>
            <a:r>
              <a:rPr lang="ru-RU" sz="4400" spc="-150" dirty="0" smtClean="0">
                <a:solidFill>
                  <a:schemeClr val="tx2">
                    <a:lumMod val="50000"/>
                  </a:schemeClr>
                </a:solidFill>
                <a:latin typeface="Arial" panose="020B0604020202020204" pitchFamily="34" charset="0"/>
                <a:cs typeface="Arial" panose="020B0604020202020204" pitchFamily="34" charset="0"/>
              </a:rPr>
              <a:t>тоб </a:t>
            </a:r>
            <a:r>
              <a:rPr lang="ru-RU" sz="4400" spc="-150" dirty="0" smtClean="0">
                <a:solidFill>
                  <a:schemeClr val="tx2">
                    <a:lumMod val="50000"/>
                  </a:schemeClr>
                </a:solidFill>
                <a:latin typeface="Arial" panose="020B0604020202020204" pitchFamily="34" charset="0"/>
                <a:cs typeface="Arial" panose="020B0604020202020204" pitchFamily="34" charset="0"/>
              </a:rPr>
              <a:t>мир Христа узнал. </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0" y="1529862"/>
            <a:ext cx="8126689" cy="2529923"/>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Имя Иисуса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В</a:t>
            </a:r>
            <a:r>
              <a:rPr lang="ru-RU" sz="4400" spc="-150" dirty="0" smtClean="0">
                <a:solidFill>
                  <a:schemeClr val="tx2">
                    <a:lumMod val="50000"/>
                  </a:schemeClr>
                </a:solidFill>
                <a:latin typeface="Arial" panose="020B0604020202020204" pitchFamily="34" charset="0"/>
                <a:cs typeface="Arial" panose="020B0604020202020204" pitchFamily="34" charset="0"/>
              </a:rPr>
              <a:t>ыше </a:t>
            </a:r>
            <a:r>
              <a:rPr lang="ru-RU" sz="4400" spc="-150" dirty="0" smtClean="0">
                <a:solidFill>
                  <a:schemeClr val="tx2">
                    <a:lumMod val="50000"/>
                  </a:schemeClr>
                </a:solidFill>
                <a:latin typeface="Arial" panose="020B0604020202020204" pitchFamily="34" charset="0"/>
                <a:cs typeface="Arial" panose="020B0604020202020204" pitchFamily="34" charset="0"/>
              </a:rPr>
              <a:t>всех имен.</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Агнец Божий, наш Мессия,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З</a:t>
            </a:r>
            <a:r>
              <a:rPr lang="ru-RU" sz="4400" spc="-150" dirty="0" smtClean="0">
                <a:solidFill>
                  <a:schemeClr val="tx2">
                    <a:lumMod val="50000"/>
                  </a:schemeClr>
                </a:solidFill>
                <a:latin typeface="Arial" panose="020B0604020202020204" pitchFamily="34" charset="0"/>
                <a:cs typeface="Arial" panose="020B0604020202020204" pitchFamily="34" charset="0"/>
              </a:rPr>
              <a:t>а </a:t>
            </a:r>
            <a:r>
              <a:rPr lang="ru-RU" sz="4400" spc="-150" dirty="0" smtClean="0">
                <a:solidFill>
                  <a:schemeClr val="tx2">
                    <a:lumMod val="50000"/>
                  </a:schemeClr>
                </a:solidFill>
                <a:latin typeface="Arial" panose="020B0604020202020204" pitchFamily="34" charset="0"/>
                <a:cs typeface="Arial" panose="020B0604020202020204" pitchFamily="34" charset="0"/>
              </a:rPr>
              <a:t>мой грех распят был Он. </a:t>
            </a:r>
          </a:p>
        </p:txBody>
      </p:sp>
    </p:spTree>
    <p:extLst>
      <p:ext uri="{BB962C8B-B14F-4D97-AF65-F5344CB8AC3E}">
        <p14:creationId xmlns:p14="http://schemas.microsoft.com/office/powerpoint/2010/main" xmlns=""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7" name="Прямоугольник 6"/>
          <p:cNvSpPr/>
          <p:nvPr/>
        </p:nvSpPr>
        <p:spPr>
          <a:xfrm>
            <a:off x="1855958" y="1318846"/>
            <a:ext cx="7288041" cy="2529923"/>
          </a:xfrm>
          <a:prstGeom prst="rect">
            <a:avLst/>
          </a:prstGeom>
        </p:spPr>
        <p:txBody>
          <a:bodyPr wrap="square">
            <a:spAutoFit/>
          </a:bodyPr>
          <a:lstStyle/>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Славьте, славьте Бога!</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Он Сына в мир отдал,</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Послал Святого Духа нам, </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Ч</a:t>
            </a:r>
            <a:r>
              <a:rPr lang="ru-RU" sz="4400" spc="-150" dirty="0" smtClean="0">
                <a:solidFill>
                  <a:schemeClr val="tx2">
                    <a:lumMod val="50000"/>
                  </a:schemeClr>
                </a:solidFill>
                <a:latin typeface="Arial" panose="020B0604020202020204" pitchFamily="34" charset="0"/>
                <a:cs typeface="Arial" panose="020B0604020202020204" pitchFamily="34" charset="0"/>
              </a:rPr>
              <a:t>тоб </a:t>
            </a:r>
            <a:r>
              <a:rPr lang="ru-RU" sz="4400" spc="-150" dirty="0" smtClean="0">
                <a:solidFill>
                  <a:schemeClr val="tx2">
                    <a:lumMod val="50000"/>
                  </a:schemeClr>
                </a:solidFill>
                <a:latin typeface="Arial" panose="020B0604020202020204" pitchFamily="34" charset="0"/>
                <a:cs typeface="Arial" panose="020B0604020202020204" pitchFamily="34" charset="0"/>
              </a:rPr>
              <a:t>мир Христа узнал. </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 y="1310054"/>
            <a:ext cx="7227278" cy="2529923"/>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В славе бесконечной </a:t>
            </a:r>
            <a:endParaRPr lang="ru-RU" sz="44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Я</a:t>
            </a:r>
            <a:r>
              <a:rPr lang="ru-RU" sz="4400" spc="-150" dirty="0" smtClean="0">
                <a:solidFill>
                  <a:schemeClr val="tx2">
                    <a:lumMod val="50000"/>
                  </a:schemeClr>
                </a:solidFill>
                <a:latin typeface="Arial" panose="020B0604020202020204" pitchFamily="34" charset="0"/>
                <a:cs typeface="Arial" panose="020B0604020202020204" pitchFamily="34" charset="0"/>
              </a:rPr>
              <a:t> </a:t>
            </a:r>
            <a:r>
              <a:rPr lang="ru-RU" sz="4400" spc="-150" dirty="0" smtClean="0">
                <a:solidFill>
                  <a:schemeClr val="tx2">
                    <a:lumMod val="50000"/>
                  </a:schemeClr>
                </a:solidFill>
                <a:latin typeface="Arial" panose="020B0604020202020204" pitchFamily="34" charset="0"/>
                <a:cs typeface="Arial" panose="020B0604020202020204" pitchFamily="34" charset="0"/>
              </a:rPr>
              <a:t>увижу лик Христа,</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Там служить я буду вечно </a:t>
            </a:r>
            <a:r>
              <a:rPr lang="ru-RU" sz="4400" spc="-150" dirty="0" smtClean="0">
                <a:solidFill>
                  <a:schemeClr val="tx2">
                    <a:lumMod val="50000"/>
                  </a:schemeClr>
                </a:solidFill>
                <a:latin typeface="Arial" panose="020B0604020202020204" pitchFamily="34" charset="0"/>
                <a:cs typeface="Arial" panose="020B0604020202020204" pitchFamily="34" charset="0"/>
              </a:rPr>
              <a:t>Спасшему </a:t>
            </a:r>
            <a:r>
              <a:rPr lang="ru-RU" sz="4400" spc="-150" dirty="0" smtClean="0">
                <a:solidFill>
                  <a:schemeClr val="tx2">
                    <a:lumMod val="50000"/>
                  </a:schemeClr>
                </a:solidFill>
                <a:latin typeface="Arial" panose="020B0604020202020204" pitchFamily="34" charset="0"/>
                <a:cs typeface="Arial" panose="020B0604020202020204" pitchFamily="34" charset="0"/>
              </a:rPr>
              <a:t>меня.</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74574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7" name="Прямоугольник 6"/>
          <p:cNvSpPr/>
          <p:nvPr/>
        </p:nvSpPr>
        <p:spPr>
          <a:xfrm>
            <a:off x="1855958" y="1318846"/>
            <a:ext cx="7288041" cy="2529923"/>
          </a:xfrm>
          <a:prstGeom prst="rect">
            <a:avLst/>
          </a:prstGeom>
        </p:spPr>
        <p:txBody>
          <a:bodyPr wrap="square">
            <a:spAutoFit/>
          </a:bodyPr>
          <a:lstStyle/>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Славьте, славьте Бога!</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Он Сына в мир отдал,</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Послал Святого Духа нам, </a:t>
            </a:r>
          </a:p>
          <a:p>
            <a:pPr>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Ч</a:t>
            </a:r>
            <a:r>
              <a:rPr lang="ru-RU" sz="4400" spc="-150" smtClean="0">
                <a:solidFill>
                  <a:schemeClr val="tx2">
                    <a:lumMod val="50000"/>
                  </a:schemeClr>
                </a:solidFill>
                <a:latin typeface="Arial" panose="020B0604020202020204" pitchFamily="34" charset="0"/>
                <a:cs typeface="Arial" panose="020B0604020202020204" pitchFamily="34" charset="0"/>
              </a:rPr>
              <a:t>тоб </a:t>
            </a:r>
            <a:r>
              <a:rPr lang="ru-RU" sz="4400" spc="-150" dirty="0" smtClean="0">
                <a:solidFill>
                  <a:schemeClr val="tx2">
                    <a:lumMod val="50000"/>
                  </a:schemeClr>
                </a:solidFill>
                <a:latin typeface="Arial" panose="020B0604020202020204" pitchFamily="34" charset="0"/>
                <a:cs typeface="Arial" panose="020B0604020202020204" pitchFamily="34" charset="0"/>
              </a:rPr>
              <a:t>мир Христа узнал. </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1011</TotalTime>
  <Words>117</Words>
  <Application>Microsoft Macintosh PowerPoint</Application>
  <PresentationFormat>Экран (16:9)</PresentationFormat>
  <Paragraphs>24</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White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Мария</cp:lastModifiedBy>
  <cp:revision>78</cp:revision>
  <dcterms:modified xsi:type="dcterms:W3CDTF">2020-10-14T10:59:45Z</dcterms:modified>
</cp:coreProperties>
</file>