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74" r:id="rId2"/>
    <p:sldId id="277" r:id="rId3"/>
    <p:sldId id="268" r:id="rId4"/>
    <p:sldId id="276" r:id="rId5"/>
    <p:sldId id="278" r:id="rId6"/>
    <p:sldId id="279" r:id="rId7"/>
    <p:sldId id="280"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82"/>
    <p:restoredTop sz="75172" autoAdjust="0"/>
  </p:normalViewPr>
  <p:slideViewPr>
    <p:cSldViewPr snapToGrid="0" snapToObjects="1">
      <p:cViewPr varScale="1">
        <p:scale>
          <a:sx n="87" d="100"/>
          <a:sy n="87" d="100"/>
        </p:scale>
        <p:origin x="-1411" y="-86"/>
      </p:cViewPr>
      <p:guideLst>
        <p:guide orient="horz" pos="762"/>
        <p:guide pos="241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xmlns="">
                  <a14:imgLayer r:embed="rId7">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091709" y="628972"/>
            <a:ext cx="7397447"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r>
              <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Иисус </a:t>
            </a:r>
          </a:p>
          <a:p>
            <a:pPr marL="0" indent="0" algn="ctr">
              <a:lnSpc>
                <a:spcPct val="70000"/>
              </a:lnSpc>
              <a:buNone/>
              <a:defRPr sz="11100" b="1" i="0">
                <a:solidFill>
                  <a:srgbClr val="FEBF2E"/>
                </a:solidFill>
                <a:latin typeface="Calibri"/>
                <a:ea typeface="Calibri"/>
                <a:cs typeface="Calibri"/>
                <a:sym typeface="Calibri"/>
              </a:defRPr>
            </a:pPr>
            <a:r>
              <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с любовью</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xmlns="">
                  <a14:imgLayer r:embed="rId9">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xmlns="">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xmlns=""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7" name="Прямоугольник 6"/>
          <p:cNvSpPr/>
          <p:nvPr/>
        </p:nvSpPr>
        <p:spPr>
          <a:xfrm>
            <a:off x="1855958" y="351692"/>
            <a:ext cx="7288041" cy="4154984"/>
          </a:xfrm>
          <a:prstGeom prst="rect">
            <a:avLst/>
          </a:prstGeom>
        </p:spPr>
        <p:txBody>
          <a:bodyPr wrap="square">
            <a:spAutoFit/>
          </a:bodyPr>
          <a:lstStyle/>
          <a:p>
            <a:pPr algn="l"/>
            <a:r>
              <a:rPr lang="ru-RU" sz="4400" dirty="0" smtClean="0"/>
              <a:t>Иисус с любовью </a:t>
            </a:r>
            <a:endParaRPr lang="ru-RU" sz="4400" dirty="0" smtClean="0"/>
          </a:p>
          <a:p>
            <a:pPr algn="l"/>
            <a:r>
              <a:rPr lang="ru-RU" sz="4400" dirty="0" smtClean="0"/>
              <a:t>В</a:t>
            </a:r>
            <a:r>
              <a:rPr lang="ru-RU" sz="4400" dirty="0" smtClean="0"/>
              <a:t> мир </a:t>
            </a:r>
            <a:r>
              <a:rPr lang="ru-RU" sz="4400" dirty="0" smtClean="0"/>
              <a:t>наш пришёл, </a:t>
            </a:r>
          </a:p>
          <a:p>
            <a:pPr algn="l"/>
            <a:r>
              <a:rPr lang="ru-RU" sz="4400" dirty="0" smtClean="0"/>
              <a:t>И во тьме Он нас нашёл,</a:t>
            </a:r>
          </a:p>
          <a:p>
            <a:pPr algn="l"/>
            <a:r>
              <a:rPr lang="ru-RU" sz="4400" dirty="0" smtClean="0"/>
              <a:t>Двери в небо </a:t>
            </a:r>
            <a:endParaRPr lang="ru-RU" sz="4400" dirty="0" smtClean="0"/>
          </a:p>
          <a:p>
            <a:pPr algn="l"/>
            <a:r>
              <a:rPr lang="ru-RU" sz="4400" dirty="0" smtClean="0"/>
              <a:t>Н</a:t>
            </a:r>
            <a:r>
              <a:rPr lang="ru-RU" sz="4400" dirty="0" smtClean="0"/>
              <a:t>ам </a:t>
            </a:r>
            <a:r>
              <a:rPr lang="ru-RU" sz="4400" dirty="0" smtClean="0"/>
              <a:t>открывает </a:t>
            </a:r>
          </a:p>
          <a:p>
            <a:pPr algn="l"/>
            <a:r>
              <a:rPr lang="ru-RU" sz="4400" dirty="0" smtClean="0"/>
              <a:t>На </a:t>
            </a:r>
            <a:r>
              <a:rPr lang="ru-RU" sz="4400" dirty="0" err="1" smtClean="0"/>
              <a:t>Голгофском</a:t>
            </a:r>
            <a:r>
              <a:rPr lang="ru-RU" sz="4400" dirty="0" smtClean="0"/>
              <a:t> кресте.</a:t>
            </a:r>
            <a:endParaRPr lang="ru-RU" sz="4400" dirty="0"/>
          </a:p>
        </p:txBody>
      </p:sp>
    </p:spTree>
    <p:extLst>
      <p:ext uri="{BB962C8B-B14F-4D97-AF65-F5344CB8AC3E}">
        <p14:creationId xmlns:p14="http://schemas.microsoft.com/office/powerpoint/2010/main" xmlns="" val="29402625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140677" y="451635"/>
            <a:ext cx="8710948" cy="438413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800" b="1" spc="-150" dirty="0">
              <a:solidFill>
                <a:schemeClr val="tx2">
                  <a:lumMod val="50000"/>
                </a:schemeClr>
              </a:solidFill>
              <a:latin typeface="Arial" panose="020B0604020202020204" pitchFamily="34" charset="0"/>
              <a:cs typeface="Arial" panose="020B0604020202020204" pitchFamily="34" charset="0"/>
            </a:endParaRPr>
          </a:p>
        </p:txBody>
      </p:sp>
      <p:sp>
        <p:nvSpPr>
          <p:cNvPr id="6" name="Прямоугольник 5"/>
          <p:cNvSpPr/>
          <p:nvPr/>
        </p:nvSpPr>
        <p:spPr>
          <a:xfrm>
            <a:off x="-1" y="877865"/>
            <a:ext cx="8851625" cy="2985433"/>
          </a:xfrm>
          <a:prstGeom prst="rect">
            <a:avLst/>
          </a:prstGeom>
        </p:spPr>
        <p:txBody>
          <a:bodyPr wrap="square">
            <a:spAutoFit/>
          </a:bodyPr>
          <a:lstStyle/>
          <a:p>
            <a:pPr algn="l"/>
            <a:r>
              <a:rPr lang="ru-RU" sz="4700" dirty="0" smtClean="0"/>
              <a:t>Иисус, Тебя мы любим, Иисус, благодарим</a:t>
            </a:r>
          </a:p>
          <a:p>
            <a:pPr algn="l"/>
            <a:r>
              <a:rPr lang="ru-RU" sz="4700" dirty="0" smtClean="0"/>
              <a:t>За то, что на Голгофе </a:t>
            </a:r>
          </a:p>
          <a:p>
            <a:pPr algn="l"/>
            <a:r>
              <a:rPr lang="ru-RU" sz="4700" dirty="0" smtClean="0"/>
              <a:t>Нам спасенье открыл</a:t>
            </a:r>
            <a:endParaRPr lang="ru-RU" sz="4700" dirty="0"/>
          </a:p>
        </p:txBody>
      </p:sp>
    </p:spTree>
    <p:extLst>
      <p:ext uri="{BB962C8B-B14F-4D97-AF65-F5344CB8AC3E}">
        <p14:creationId xmlns:p14="http://schemas.microsoft.com/office/powerpoint/2010/main" xmlns="" val="1074574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endParaRPr lang="ru-RU" sz="2800" b="1" dirty="0">
              <a:solidFill>
                <a:schemeClr val="tx1"/>
              </a:solidFill>
              <a:latin typeface="Arial"/>
              <a:cs typeface="Arial"/>
            </a:endParaRPr>
          </a:p>
        </p:txBody>
      </p:sp>
      <p:sp>
        <p:nvSpPr>
          <p:cNvPr id="7" name="Прямоугольник 6"/>
          <p:cNvSpPr/>
          <p:nvPr/>
        </p:nvSpPr>
        <p:spPr>
          <a:xfrm>
            <a:off x="0" y="650631"/>
            <a:ext cx="9144000" cy="3400931"/>
          </a:xfrm>
          <a:prstGeom prst="rect">
            <a:avLst/>
          </a:prstGeom>
        </p:spPr>
        <p:txBody>
          <a:bodyPr wrap="square">
            <a:spAutoFit/>
          </a:bodyPr>
          <a:lstStyle/>
          <a:p>
            <a:pPr algn="l"/>
            <a:r>
              <a:rPr lang="ru-RU" sz="4300" dirty="0" smtClean="0"/>
              <a:t>Руки над нами Ты простираешь, </a:t>
            </a:r>
          </a:p>
          <a:p>
            <a:pPr algn="l"/>
            <a:r>
              <a:rPr lang="ru-RU" sz="4300" dirty="0" smtClean="0"/>
              <a:t>Чтоб благословить всех нас,</a:t>
            </a:r>
          </a:p>
          <a:p>
            <a:pPr algn="l"/>
            <a:r>
              <a:rPr lang="ru-RU" sz="4300" dirty="0" smtClean="0"/>
              <a:t>Мир Свой небесный </a:t>
            </a:r>
            <a:endParaRPr lang="ru-RU" sz="4300" dirty="0" smtClean="0"/>
          </a:p>
          <a:p>
            <a:pPr algn="l"/>
            <a:r>
              <a:rPr lang="ru-RU" sz="4300" dirty="0" smtClean="0"/>
              <a:t>Нам </a:t>
            </a:r>
            <a:r>
              <a:rPr lang="ru-RU" sz="4300" dirty="0" smtClean="0"/>
              <a:t>посылаешь, </a:t>
            </a:r>
          </a:p>
          <a:p>
            <a:pPr algn="l"/>
            <a:r>
              <a:rPr lang="ru-RU" sz="4300" dirty="0" smtClean="0"/>
              <a:t>Счастье, радость в добрый час.</a:t>
            </a:r>
            <a:endParaRPr lang="ru-RU" sz="4300" dirty="0"/>
          </a:p>
        </p:txBody>
      </p:sp>
    </p:spTree>
    <p:extLst>
      <p:ext uri="{BB962C8B-B14F-4D97-AF65-F5344CB8AC3E}">
        <p14:creationId xmlns:p14="http://schemas.microsoft.com/office/powerpoint/2010/main" xmlns="" val="148594947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140677" y="451635"/>
            <a:ext cx="8710948" cy="438413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800" b="1" spc="-150" dirty="0">
              <a:solidFill>
                <a:schemeClr val="tx2">
                  <a:lumMod val="50000"/>
                </a:schemeClr>
              </a:solidFill>
              <a:latin typeface="Arial" panose="020B0604020202020204" pitchFamily="34" charset="0"/>
              <a:cs typeface="Arial" panose="020B0604020202020204" pitchFamily="34" charset="0"/>
            </a:endParaRPr>
          </a:p>
        </p:txBody>
      </p:sp>
      <p:sp>
        <p:nvSpPr>
          <p:cNvPr id="6" name="Прямоугольник 5"/>
          <p:cNvSpPr/>
          <p:nvPr/>
        </p:nvSpPr>
        <p:spPr>
          <a:xfrm>
            <a:off x="-1" y="877865"/>
            <a:ext cx="8851625" cy="2985433"/>
          </a:xfrm>
          <a:prstGeom prst="rect">
            <a:avLst/>
          </a:prstGeom>
        </p:spPr>
        <p:txBody>
          <a:bodyPr wrap="square">
            <a:spAutoFit/>
          </a:bodyPr>
          <a:lstStyle/>
          <a:p>
            <a:pPr algn="l"/>
            <a:r>
              <a:rPr lang="ru-RU" sz="4700" dirty="0" smtClean="0"/>
              <a:t>Иисус, Тебя мы любим, Иисус, благодарим</a:t>
            </a:r>
          </a:p>
          <a:p>
            <a:pPr algn="l"/>
            <a:r>
              <a:rPr lang="ru-RU" sz="4700" dirty="0" smtClean="0"/>
              <a:t>За то, что на Голгофе </a:t>
            </a:r>
          </a:p>
          <a:p>
            <a:pPr algn="l"/>
            <a:r>
              <a:rPr lang="ru-RU" sz="4700" dirty="0" smtClean="0"/>
              <a:t>Нам спасенье открыл</a:t>
            </a:r>
            <a:endParaRPr lang="ru-RU" sz="4700" dirty="0"/>
          </a:p>
        </p:txBody>
      </p:sp>
    </p:spTree>
    <p:extLst>
      <p:ext uri="{BB962C8B-B14F-4D97-AF65-F5344CB8AC3E}">
        <p14:creationId xmlns:p14="http://schemas.microsoft.com/office/powerpoint/2010/main" xmlns="" val="1074574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endParaRPr lang="ru-RU" sz="2800" b="1" dirty="0">
              <a:solidFill>
                <a:schemeClr val="tx1"/>
              </a:solidFill>
              <a:latin typeface="Arial"/>
              <a:cs typeface="Arial"/>
            </a:endParaRPr>
          </a:p>
        </p:txBody>
      </p:sp>
      <p:sp>
        <p:nvSpPr>
          <p:cNvPr id="7" name="Прямоугольник 6"/>
          <p:cNvSpPr/>
          <p:nvPr/>
        </p:nvSpPr>
        <p:spPr>
          <a:xfrm>
            <a:off x="0" y="650631"/>
            <a:ext cx="9144000" cy="3139321"/>
          </a:xfrm>
          <a:prstGeom prst="rect">
            <a:avLst/>
          </a:prstGeom>
        </p:spPr>
        <p:txBody>
          <a:bodyPr wrap="square">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Скоро придёшь Ты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С</a:t>
            </a:r>
            <a:r>
              <a:rPr lang="ru-RU" sz="4400" spc="-150" dirty="0" smtClean="0">
                <a:solidFill>
                  <a:schemeClr val="tx2">
                    <a:lumMod val="50000"/>
                  </a:schemeClr>
                </a:solidFill>
                <a:latin typeface="Arial" panose="020B0604020202020204" pitchFamily="34" charset="0"/>
                <a:cs typeface="Arial" panose="020B0604020202020204" pitchFamily="34" charset="0"/>
              </a:rPr>
              <a:t>нова </a:t>
            </a:r>
            <a:r>
              <a:rPr lang="ru-RU" sz="4400" spc="-150" dirty="0" smtClean="0">
                <a:solidFill>
                  <a:schemeClr val="tx2">
                    <a:lumMod val="50000"/>
                  </a:schemeClr>
                </a:solidFill>
                <a:latin typeface="Arial" panose="020B0604020202020204" pitchFamily="34" charset="0"/>
                <a:cs typeface="Arial" panose="020B0604020202020204" pitchFamily="34" charset="0"/>
              </a:rPr>
              <a:t>на землю,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Чтобы взять к Себе всех нас.</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Взор наш в небо мы направляем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Каждый день и каждый час.</a:t>
            </a:r>
          </a:p>
        </p:txBody>
      </p:sp>
    </p:spTree>
    <p:extLst>
      <p:ext uri="{BB962C8B-B14F-4D97-AF65-F5344CB8AC3E}">
        <p14:creationId xmlns:p14="http://schemas.microsoft.com/office/powerpoint/2010/main" xmlns="" val="14859494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140677" y="451635"/>
            <a:ext cx="8710948" cy="438413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800" b="1" spc="-150" dirty="0">
              <a:solidFill>
                <a:schemeClr val="tx2">
                  <a:lumMod val="50000"/>
                </a:schemeClr>
              </a:solidFill>
              <a:latin typeface="Arial" panose="020B0604020202020204" pitchFamily="34" charset="0"/>
              <a:cs typeface="Arial" panose="020B0604020202020204" pitchFamily="34" charset="0"/>
            </a:endParaRPr>
          </a:p>
        </p:txBody>
      </p:sp>
      <p:sp>
        <p:nvSpPr>
          <p:cNvPr id="6" name="Прямоугольник 5"/>
          <p:cNvSpPr/>
          <p:nvPr/>
        </p:nvSpPr>
        <p:spPr>
          <a:xfrm>
            <a:off x="-1" y="877865"/>
            <a:ext cx="8851625" cy="2985433"/>
          </a:xfrm>
          <a:prstGeom prst="rect">
            <a:avLst/>
          </a:prstGeom>
        </p:spPr>
        <p:txBody>
          <a:bodyPr wrap="square">
            <a:spAutoFit/>
          </a:bodyPr>
          <a:lstStyle/>
          <a:p>
            <a:pPr algn="l"/>
            <a:r>
              <a:rPr lang="ru-RU" sz="4700" dirty="0" smtClean="0"/>
              <a:t>Иисус, Тебя мы любим, Иисус, благодарим</a:t>
            </a:r>
          </a:p>
          <a:p>
            <a:pPr algn="l"/>
            <a:r>
              <a:rPr lang="ru-RU" sz="4700" dirty="0" smtClean="0"/>
              <a:t>За то, что на Голгофе </a:t>
            </a:r>
          </a:p>
          <a:p>
            <a:pPr algn="l"/>
            <a:r>
              <a:rPr lang="ru-RU" sz="4700" dirty="0" smtClean="0"/>
              <a:t>Нам спасенье открыл</a:t>
            </a:r>
            <a:endParaRPr lang="ru-RU" sz="4700" dirty="0"/>
          </a:p>
        </p:txBody>
      </p:sp>
    </p:spTree>
    <p:extLst>
      <p:ext uri="{BB962C8B-B14F-4D97-AF65-F5344CB8AC3E}">
        <p14:creationId xmlns:p14="http://schemas.microsoft.com/office/powerpoint/2010/main" xmlns="" val="10745741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1010</TotalTime>
  <Words>131</Words>
  <Application>Microsoft Macintosh PowerPoint</Application>
  <PresentationFormat>Экран (16:9)</PresentationFormat>
  <Paragraphs>27</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White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Мария</cp:lastModifiedBy>
  <cp:revision>78</cp:revision>
  <dcterms:modified xsi:type="dcterms:W3CDTF">2020-10-14T11:10:15Z</dcterms:modified>
</cp:coreProperties>
</file>