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8" r:id="rId3"/>
    <p:sldId id="1044" r:id="rId4"/>
    <p:sldId id="1047" r:id="rId5"/>
    <p:sldId id="1046" r:id="rId6"/>
    <p:sldId id="1045" r:id="rId7"/>
    <p:sldId id="104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14047"/>
            <a:ext cx="6408712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сердца нежно коснулся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 я носил оковы –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Бремя тяжкое греха,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Иисус Своей рукою,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Коснувшись,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исцелил меня.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к сердцу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прикоснулся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дал свободу о греха.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от прошлого очнулся –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Господь Иисус Восстановил меня.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142852"/>
            <a:ext cx="9429784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53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этой встречи дивной</a:t>
            </a:r>
          </a:p>
          <a:p>
            <a:r>
              <a:rPr lang="ru-RU" sz="53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Благодатью я живу.</a:t>
            </a:r>
          </a:p>
          <a:p>
            <a:r>
              <a:rPr lang="ru-RU" sz="53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любви </a:t>
            </a:r>
            <a:r>
              <a:rPr lang="ru-RU" sz="5300" b="1" spc="-1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</a:t>
            </a:r>
            <a:r>
              <a:rPr lang="ru-RU" sz="53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всесильной</a:t>
            </a:r>
          </a:p>
          <a:p>
            <a:r>
              <a:rPr lang="ru-RU" sz="53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всем с восторгом </a:t>
            </a:r>
          </a:p>
          <a:p>
            <a:r>
              <a:rPr lang="ru-RU" sz="53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расскажу: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к сердцу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прикоснулся,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радость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Светлая пришла.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Он, как друг,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улыбнулся –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Иисусом жизнь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 озарена.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день таким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будет –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Встречей радостной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Христом.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 Святой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мной пребудет –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Иисусе я теперь спасён.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сердца нежно коснулся,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Любовью исцелил меня,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жизни снова я вернулся!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Славлю вечного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Спасителя Христа!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8585</TotalTime>
  <Words>133</Words>
  <Application>Microsoft Macintosh PowerPoint</Application>
  <PresentationFormat>Экран (4:3)</PresentationFormat>
  <Paragraphs>37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236</cp:revision>
  <dcterms:created xsi:type="dcterms:W3CDTF">2016-09-02T12:17:38Z</dcterms:created>
  <dcterms:modified xsi:type="dcterms:W3CDTF">2020-10-16T07:19:04Z</dcterms:modified>
</cp:coreProperties>
</file>