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52" r:id="rId4"/>
    <p:sldId id="1046" r:id="rId5"/>
    <p:sldId id="1053" r:id="rId6"/>
    <p:sldId id="1049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19.10.20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19.10.20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013013"/>
            <a:ext cx="6408712" cy="20559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Иисус</a:t>
            </a:r>
            <a:r>
              <a:rPr lang="en-US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r-IN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–</a:t>
            </a:r>
            <a:endParaRPr lang="bg-BG" sz="88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8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Друг наш</a:t>
            </a:r>
            <a:endParaRPr lang="bg-BG" sz="88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892480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5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50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Лучший!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Тяготят ли нас </a:t>
            </a:r>
            <a:endParaRPr lang="ru-RU" sz="5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>
                <a:solidFill>
                  <a:srgbClr val="000000"/>
                </a:solidFill>
                <a:latin typeface="Arial"/>
                <a:cs typeface="Arial"/>
              </a:rPr>
              <a:t>З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аботы 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дня,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Он их скоро разрешит,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Бодрость Он вселит,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Да, 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5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50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50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лучший.</a:t>
            </a:r>
            <a:endParaRPr lang="ru-RU" sz="5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43408"/>
            <a:ext cx="8892480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6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36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наш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амый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лучший,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Самый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лучший.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Внемлет нашей Он мольбе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 поддержит нас в беде.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Да,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наш 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73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32048" y="576064"/>
            <a:ext cx="8892480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Иисусе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наш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ё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л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я Друга,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Мир и радость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Он душе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даёт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Уповая на Него,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Не страшусь я ничего,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Да,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Иисус </a:t>
            </a:r>
            <a:r>
              <a:rPr lang="mr-IN" sz="48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43408"/>
            <a:ext cx="8892480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6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36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наш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амый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лучший,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Самый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лучший.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Внемлет нашей Он мольбе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 поддержит нас в беде.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Да,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наш 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73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892480" cy="666936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 когда все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М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ы соберёмся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светлой родине </a:t>
            </a:r>
          </a:p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 небесах,</a:t>
            </a:r>
          </a:p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Как восхвалим мы тогда</a:t>
            </a:r>
          </a:p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Имя чудное Христа,</a:t>
            </a:r>
          </a:p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Да,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Иисус </a:t>
            </a:r>
            <a:r>
              <a:rPr lang="mr-IN" sz="48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</a:p>
          <a:p>
            <a:pPr defTabSz="685800"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лучший.</a:t>
            </a:r>
            <a:endParaRPr lang="ru-RU" sz="4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43408"/>
            <a:ext cx="8892480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3600" b="1" dirty="0" smtClean="0">
                <a:solidFill>
                  <a:srgbClr val="000000"/>
                </a:solidFill>
                <a:latin typeface="Arial"/>
                <a:cs typeface="Arial"/>
              </a:rPr>
              <a:t>Припев</a:t>
            </a:r>
            <a:r>
              <a:rPr lang="ru-RU" sz="36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наш</a:t>
            </a:r>
            <a:b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амый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лучший,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наш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Самый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лучший.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Внемлет нашей Он мольбе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 поддержит нас в беде.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Да,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Иисус</a:t>
            </a: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r-IN" sz="4000" b="1" dirty="0" smtClean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lang="en-US" sz="4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Друг </a:t>
            </a: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наш </a:t>
            </a:r>
          </a:p>
          <a:p>
            <a:pPr defTabSz="685800">
              <a:lnSpc>
                <a:spcPct val="9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b="1" dirty="0" smtClean="0">
                <a:solidFill>
                  <a:srgbClr val="000000"/>
                </a:solidFill>
                <a:latin typeface="Arial"/>
                <a:cs typeface="Arial"/>
              </a:rPr>
              <a:t>Самый лучший!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027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8423</TotalTime>
  <Words>113</Words>
  <Application>Microsoft Macintosh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228</cp:revision>
  <dcterms:created xsi:type="dcterms:W3CDTF">2016-09-02T12:17:38Z</dcterms:created>
  <dcterms:modified xsi:type="dcterms:W3CDTF">2020-10-19T11:22:31Z</dcterms:modified>
</cp:coreProperties>
</file>