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4" r:id="rId3"/>
    <p:sldId id="1048" r:id="rId4"/>
    <p:sldId id="1047" r:id="rId5"/>
    <p:sldId id="1049" r:id="rId6"/>
    <p:sldId id="1045" r:id="rId7"/>
    <p:sldId id="1050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131709"/>
            <a:ext cx="6408712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r" defTabSz="309563" rtl="0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Славлю Тебя, мой Искупитель</a:t>
            </a:r>
          </a:p>
          <a:p>
            <a:pPr marL="0" marR="0" lvl="0" indent="0" algn="r" defTabSz="309563" rtl="0" eaLnBrk="1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100" b="1" i="0">
                <a:solidFill>
                  <a:srgbClr val="FEBF2E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kumimoji="0" lang="ru-RU" sz="5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    </a:t>
            </a:r>
            <a:endParaRPr kumimoji="0" lang="bg-BG" sz="5400" b="1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1A680-19A9-4985-8335-6D13A82AAAD1}"/>
              </a:ext>
            </a:extLst>
          </p:cNvPr>
          <p:cNvSpPr txBox="1"/>
          <p:nvPr/>
        </p:nvSpPr>
        <p:spPr>
          <a:xfrm>
            <a:off x="395536" y="260648"/>
            <a:ext cx="7344816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Славлю Тебя, мой Искупитель,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Песни пою Тебе, Спаситель,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Верный Ты мой Путеводитель,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 небу меня ведёшь.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17023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99E81-4E07-4198-944A-B62227A21BD8}"/>
              </a:ext>
            </a:extLst>
          </p:cNvPr>
          <p:cNvSpPr txBox="1"/>
          <p:nvPr/>
        </p:nvSpPr>
        <p:spPr>
          <a:xfrm>
            <a:off x="395536" y="260646"/>
            <a:ext cx="7344816" cy="5781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Припев: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Хвала, хвала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За милость и любовь Твою,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Тебе пою я, хвалу Тебе пою!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Славлю Тебя, мой Искупитель,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Песни пою Тебе Спаситель,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Верный Ты мой путеводитель,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 небу меня ведёшь.</a:t>
            </a:r>
          </a:p>
        </p:txBody>
      </p:sp>
    </p:spTree>
    <p:extLst>
      <p:ext uri="{BB962C8B-B14F-4D97-AF65-F5344CB8AC3E}">
        <p14:creationId xmlns:p14="http://schemas.microsoft.com/office/powerpoint/2010/main" val="517533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9EF17-8407-4050-9C1E-51DA248D5798}"/>
              </a:ext>
            </a:extLst>
          </p:cNvPr>
          <p:cNvSpPr txBox="1"/>
          <p:nvPr/>
        </p:nvSpPr>
        <p:spPr>
          <a:xfrm>
            <a:off x="251520" y="260648"/>
            <a:ext cx="7488832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Славлю Тебя, мой Искупитель,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Песни пою Тебе, Спаситель,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Смерти и ада Победитель,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Мне победить даёшь.</a:t>
            </a:r>
          </a:p>
        </p:txBody>
      </p:sp>
    </p:spTree>
    <p:extLst>
      <p:ext uri="{BB962C8B-B14F-4D97-AF65-F5344CB8AC3E}">
        <p14:creationId xmlns:p14="http://schemas.microsoft.com/office/powerpoint/2010/main" val="145346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17023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99E81-4E07-4198-944A-B62227A21BD8}"/>
              </a:ext>
            </a:extLst>
          </p:cNvPr>
          <p:cNvSpPr txBox="1"/>
          <p:nvPr/>
        </p:nvSpPr>
        <p:spPr>
          <a:xfrm>
            <a:off x="395536" y="260646"/>
            <a:ext cx="7344816" cy="5781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Припев: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Хвала, хвала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За милость и любовь Твою,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Тебе пою я, хвалу Тебе пою!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Славлю Тебя, мой Искупитель,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Песни пою Тебе Спаситель,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Верный Ты мой путеводитель,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 небу меня ведёшь.</a:t>
            </a:r>
          </a:p>
        </p:txBody>
      </p:sp>
    </p:spTree>
    <p:extLst>
      <p:ext uri="{BB962C8B-B14F-4D97-AF65-F5344CB8AC3E}">
        <p14:creationId xmlns:p14="http://schemas.microsoft.com/office/powerpoint/2010/main" val="2953572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11A326-42FD-4AB0-AB7F-C47E203ACF98}"/>
              </a:ext>
            </a:extLst>
          </p:cNvPr>
          <p:cNvSpPr txBox="1"/>
          <p:nvPr/>
        </p:nvSpPr>
        <p:spPr>
          <a:xfrm>
            <a:off x="323528" y="260648"/>
            <a:ext cx="6825215" cy="6540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Славлю Тебя, мой Искупитель,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Песни пою Тебе, Спаситель,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Ты приготовил мне обитель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Там, где Ты Сам живёшь.</a:t>
            </a:r>
          </a:p>
        </p:txBody>
      </p:sp>
    </p:spTree>
    <p:extLst>
      <p:ext uri="{BB962C8B-B14F-4D97-AF65-F5344CB8AC3E}">
        <p14:creationId xmlns:p14="http://schemas.microsoft.com/office/powerpoint/2010/main" val="2963156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17023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endParaRPr lang="ru-RU" sz="5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99E81-4E07-4198-944A-B62227A21BD8}"/>
              </a:ext>
            </a:extLst>
          </p:cNvPr>
          <p:cNvSpPr txBox="1"/>
          <p:nvPr/>
        </p:nvSpPr>
        <p:spPr>
          <a:xfrm>
            <a:off x="395536" y="260646"/>
            <a:ext cx="7344816" cy="5781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Припев: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Хвала, хвала 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За милость и любовь Твою,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Тебе пою я, хвалу Тебе пою!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Славлю Тебя, мой Искупитель,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Песни пою Тебе Спаситель,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Верный Ты мой путеводитель,</a:t>
            </a:r>
          </a:p>
          <a:p>
            <a:pPr marL="0" marR="0" lvl="0" indent="0" algn="l" defTabSz="685800" rtl="0" eaLnBrk="1" fontAlgn="auto" latinLnBrk="0" hangingPunct="0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595959"/>
              </a:buClr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К небу меня ведёшь.</a:t>
            </a:r>
          </a:p>
        </p:txBody>
      </p:sp>
    </p:spTree>
    <p:extLst>
      <p:ext uri="{BB962C8B-B14F-4D97-AF65-F5344CB8AC3E}">
        <p14:creationId xmlns:p14="http://schemas.microsoft.com/office/powerpoint/2010/main" val="656464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8452</TotalTime>
  <Words>193</Words>
  <Application>Microsoft Macintosh PowerPoint</Application>
  <PresentationFormat>Экран (4:3)</PresentationFormat>
  <Paragraphs>39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Helvetica Neue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227</cp:revision>
  <dcterms:created xsi:type="dcterms:W3CDTF">2016-09-02T12:17:38Z</dcterms:created>
  <dcterms:modified xsi:type="dcterms:W3CDTF">2020-10-15T21:37:55Z</dcterms:modified>
</cp:coreProperties>
</file>