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48" r:id="rId3"/>
    <p:sldId id="1047" r:id="rId4"/>
    <p:sldId id="1046" r:id="rId5"/>
    <p:sldId id="1053" r:id="rId6"/>
    <p:sldId id="1045" r:id="rId7"/>
    <p:sldId id="1052" r:id="rId8"/>
    <p:sldId id="1044" r:id="rId9"/>
    <p:sldId id="1054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1540947"/>
            <a:ext cx="7416824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радостно пойте и славьте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радостно пойте и славьте</a:t>
            </a:r>
          </a:p>
          <a:p>
            <a:pPr>
              <a:lnSpc>
                <a:spcPct val="150000"/>
              </a:lnSpc>
            </a:pP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восторгом Иисуса Христа,</a:t>
            </a:r>
          </a:p>
          <a:p>
            <a:pPr>
              <a:lnSpc>
                <a:spcPct val="150000"/>
              </a:lnSpc>
            </a:pP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Грехов своих бремя оставьте,</a:t>
            </a:r>
          </a:p>
          <a:p>
            <a:pPr>
              <a:lnSpc>
                <a:spcPct val="150000"/>
              </a:lnSpc>
            </a:pP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нас искупил навсегда.</a:t>
            </a:r>
          </a:p>
        </p:txBody>
      </p:sp>
    </p:spTree>
    <p:extLst>
      <p:ext uri="{BB962C8B-B14F-4D97-AF65-F5344CB8AC3E}">
        <p14:creationId xmlns:p14="http://schemas.microsoft.com/office/powerpoint/2010/main" val="344415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пойте и славьте</a:t>
            </a:r>
          </a:p>
          <a:p>
            <a:pPr>
              <a:lnSpc>
                <a:spcPct val="150000"/>
              </a:lnSpc>
            </a:pP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(Все радостно пойте и славьте)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восторгом Иисуса Христа! </a:t>
            </a: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(Христа)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пойте и славьте</a:t>
            </a:r>
          </a:p>
          <a:p>
            <a:pPr>
              <a:lnSpc>
                <a:spcPct val="150000"/>
              </a:lnSpc>
            </a:pP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(Все радостно пойте и славьте)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восторгом Иисуса Христа! </a:t>
            </a:r>
          </a:p>
        </p:txBody>
      </p:sp>
    </p:spTree>
    <p:extLst>
      <p:ext uri="{BB962C8B-B14F-4D97-AF65-F5344CB8AC3E}">
        <p14:creationId xmlns:p14="http://schemas.microsoft.com/office/powerpoint/2010/main" val="229040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 Своею любовью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Нас, грешных, простил, оправдал,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Омыл драгоценною Кровью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счастье навеки нам дал.</a:t>
            </a:r>
          </a:p>
        </p:txBody>
      </p:sp>
    </p:spTree>
    <p:extLst>
      <p:ext uri="{BB962C8B-B14F-4D97-AF65-F5344CB8AC3E}">
        <p14:creationId xmlns:p14="http://schemas.microsoft.com/office/powerpoint/2010/main" val="219467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пойте и славьте</a:t>
            </a:r>
          </a:p>
          <a:p>
            <a:pPr>
              <a:lnSpc>
                <a:spcPct val="150000"/>
              </a:lnSpc>
            </a:pP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(Все радостно пойте и славьте)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восторгом Иисуса Христа! </a:t>
            </a: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(Христа)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пойте и славьте</a:t>
            </a:r>
          </a:p>
          <a:p>
            <a:pPr>
              <a:lnSpc>
                <a:spcPct val="150000"/>
              </a:lnSpc>
            </a:pP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(Все радостно пойте и славьте)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восторгом Иисуса Христа! </a:t>
            </a:r>
          </a:p>
        </p:txBody>
      </p:sp>
    </p:spTree>
    <p:extLst>
      <p:ext uri="{BB962C8B-B14F-4D97-AF65-F5344CB8AC3E}">
        <p14:creationId xmlns:p14="http://schemas.microsoft.com/office/powerpoint/2010/main" val="418613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 силу греха побеждаем,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нас укрепляет в борьбе,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встречи с Ним мы ожидаем,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славы победной в судьбе!</a:t>
            </a:r>
          </a:p>
        </p:txBody>
      </p:sp>
    </p:spTree>
    <p:extLst>
      <p:ext uri="{BB962C8B-B14F-4D97-AF65-F5344CB8AC3E}">
        <p14:creationId xmlns:p14="http://schemas.microsoft.com/office/powerpoint/2010/main" val="4623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пойте и славьте</a:t>
            </a:r>
          </a:p>
          <a:p>
            <a:pPr>
              <a:lnSpc>
                <a:spcPct val="150000"/>
              </a:lnSpc>
            </a:pP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(Все радостно пойте и славьте)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восторгом Иисуса Христа! </a:t>
            </a: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(Христа)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пойте и славьте</a:t>
            </a:r>
          </a:p>
          <a:p>
            <a:pPr>
              <a:lnSpc>
                <a:spcPct val="150000"/>
              </a:lnSpc>
            </a:pP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(Все радостно пойте и славьте)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восторгом Иисуса Христа! </a:t>
            </a:r>
          </a:p>
        </p:txBody>
      </p:sp>
    </p:spTree>
    <p:extLst>
      <p:ext uri="{BB962C8B-B14F-4D97-AF65-F5344CB8AC3E}">
        <p14:creationId xmlns:p14="http://schemas.microsoft.com/office/powerpoint/2010/main" val="212808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 радостью в сердце воспойте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Предвечную славу Творцу,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Богу Духу откройте,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Сыну, и Богу Отцу!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пойте и славьте</a:t>
            </a:r>
          </a:p>
          <a:p>
            <a:pPr>
              <a:lnSpc>
                <a:spcPct val="150000"/>
              </a:lnSpc>
            </a:pP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(Все радостно пойте и славьте)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восторгом Иисуса Христа! </a:t>
            </a: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(Христа)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пойте и славьте</a:t>
            </a:r>
          </a:p>
          <a:p>
            <a:pPr>
              <a:lnSpc>
                <a:spcPct val="150000"/>
              </a:lnSpc>
            </a:pPr>
            <a:r>
              <a:rPr lang="ru-RU" sz="3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(Все радостно пойте и славьте)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восторгом Иисуса Христа! </a:t>
            </a:r>
          </a:p>
        </p:txBody>
      </p:sp>
    </p:spTree>
    <p:extLst>
      <p:ext uri="{BB962C8B-B14F-4D97-AF65-F5344CB8AC3E}">
        <p14:creationId xmlns:p14="http://schemas.microsoft.com/office/powerpoint/2010/main" val="1127489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8417</TotalTime>
  <Words>241</Words>
  <Application>Microsoft Macintosh PowerPoint</Application>
  <PresentationFormat>Экран (4:3)</PresentationFormat>
  <Paragraphs>50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226</cp:revision>
  <dcterms:created xsi:type="dcterms:W3CDTF">2016-09-02T12:17:38Z</dcterms:created>
  <dcterms:modified xsi:type="dcterms:W3CDTF">2020-10-15T21:23:43Z</dcterms:modified>
</cp:coreProperties>
</file>