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65" r:id="rId2"/>
    <p:sldId id="272" r:id="rId3"/>
    <p:sldId id="271" r:id="rId4"/>
    <p:sldId id="270" r:id="rId5"/>
    <p:sldId id="269" r:id="rId6"/>
    <p:sldId id="268" r:id="rId7"/>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51269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5596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58256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8122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85385" y="128471"/>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Дух слабый робеет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600" b="1" dirty="0">
                <a:solidFill>
                  <a:schemeClr val="tx1"/>
                </a:solidFill>
                <a:latin typeface="Arial"/>
                <a:ea typeface="+mn-ea"/>
                <a:cs typeface="Arial"/>
              </a:rPr>
              <a:t>Дух слабый робеет, теряется разум,</a:t>
            </a:r>
          </a:p>
          <a:p>
            <a:pPr algn="l" defTabSz="685800">
              <a:spcBef>
                <a:spcPts val="1350"/>
              </a:spcBef>
              <a:buClr>
                <a:srgbClr val="595959"/>
              </a:buClr>
            </a:pPr>
            <a:r>
              <a:rPr lang="ru-RU" sz="2600" b="1" dirty="0">
                <a:solidFill>
                  <a:schemeClr val="tx1"/>
                </a:solidFill>
                <a:latin typeface="Arial"/>
                <a:ea typeface="+mn-ea"/>
                <a:cs typeface="Arial"/>
              </a:rPr>
              <a:t>Когда среди ночи гляжу в небеса.</a:t>
            </a:r>
          </a:p>
          <a:p>
            <a:pPr algn="l" defTabSz="685800">
              <a:spcBef>
                <a:spcPts val="1350"/>
              </a:spcBef>
              <a:buClr>
                <a:srgbClr val="595959"/>
              </a:buClr>
            </a:pPr>
            <a:r>
              <a:rPr lang="ru-RU" sz="2600" b="1" dirty="0">
                <a:solidFill>
                  <a:schemeClr val="tx1"/>
                </a:solidFill>
                <a:latin typeface="Arial"/>
                <a:ea typeface="+mn-ea"/>
                <a:cs typeface="Arial"/>
              </a:rPr>
              <a:t>Проникнуть не смеет никто туда глазом,</a:t>
            </a:r>
          </a:p>
          <a:p>
            <a:pPr algn="l" defTabSz="685800">
              <a:spcBef>
                <a:spcPts val="1350"/>
              </a:spcBef>
              <a:buClr>
                <a:srgbClr val="595959"/>
              </a:buClr>
            </a:pPr>
            <a:r>
              <a:rPr lang="ru-RU" sz="2600" b="1" dirty="0">
                <a:solidFill>
                  <a:schemeClr val="tx1"/>
                </a:solidFill>
                <a:latin typeface="Arial"/>
                <a:ea typeface="+mn-ea"/>
                <a:cs typeface="Arial"/>
              </a:rPr>
              <a:t>Постигнуть нет мочи Твои чудеса!</a:t>
            </a:r>
            <a:endParaRPr lang="ru-RU" sz="2600" b="1" dirty="0">
              <a:solidFill>
                <a:schemeClr val="tx1"/>
              </a:solidFill>
              <a:latin typeface="Arial"/>
              <a:cs typeface="Arial"/>
            </a:endParaRPr>
          </a:p>
        </p:txBody>
      </p:sp>
    </p:spTree>
    <p:extLst>
      <p:ext uri="{BB962C8B-B14F-4D97-AF65-F5344CB8AC3E}">
        <p14:creationId xmlns:p14="http://schemas.microsoft.com/office/powerpoint/2010/main" val="146237472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600" b="1" dirty="0">
                <a:solidFill>
                  <a:schemeClr val="tx1"/>
                </a:solidFill>
                <a:latin typeface="Arial"/>
                <a:ea typeface="+mn-ea"/>
                <a:cs typeface="Arial"/>
              </a:rPr>
              <a:t>О сила без края, где все не случайно,</a:t>
            </a:r>
          </a:p>
          <a:p>
            <a:pPr algn="l" defTabSz="685800">
              <a:spcBef>
                <a:spcPts val="1350"/>
              </a:spcBef>
              <a:buClr>
                <a:srgbClr val="595959"/>
              </a:buClr>
            </a:pPr>
            <a:r>
              <a:rPr lang="ru-RU" sz="2600" b="1" dirty="0">
                <a:solidFill>
                  <a:schemeClr val="tx1"/>
                </a:solidFill>
                <a:latin typeface="Arial"/>
                <a:ea typeface="+mn-ea"/>
                <a:cs typeface="Arial"/>
              </a:rPr>
              <a:t>Творимо, хранимо Тобой без труда!</a:t>
            </a:r>
          </a:p>
          <a:p>
            <a:pPr algn="l" defTabSz="685800">
              <a:spcBef>
                <a:spcPts val="1350"/>
              </a:spcBef>
              <a:buClr>
                <a:srgbClr val="595959"/>
              </a:buClr>
            </a:pPr>
            <a:r>
              <a:rPr lang="ru-RU" sz="2600" b="1" dirty="0">
                <a:solidFill>
                  <a:schemeClr val="tx1"/>
                </a:solidFill>
                <a:latin typeface="Arial"/>
                <a:ea typeface="+mn-ea"/>
                <a:cs typeface="Arial"/>
              </a:rPr>
              <a:t>О тайна святая! О вечная тайна: </a:t>
            </a:r>
          </a:p>
          <a:p>
            <a:pPr algn="l" defTabSz="685800">
              <a:spcBef>
                <a:spcPts val="1350"/>
              </a:spcBef>
              <a:buClr>
                <a:srgbClr val="595959"/>
              </a:buClr>
            </a:pPr>
            <a:r>
              <a:rPr lang="ru-RU" sz="2600" b="1" dirty="0">
                <a:solidFill>
                  <a:schemeClr val="tx1"/>
                </a:solidFill>
                <a:latin typeface="Arial"/>
                <a:ea typeface="+mn-ea"/>
                <a:cs typeface="Arial"/>
              </a:rPr>
              <a:t>Бог – неутомимый, Творящий всегда!</a:t>
            </a:r>
            <a:endParaRPr lang="ru-RU" sz="2600" b="1" dirty="0">
              <a:solidFill>
                <a:schemeClr val="tx1"/>
              </a:solidFill>
              <a:latin typeface="Arial"/>
              <a:cs typeface="Arial"/>
            </a:endParaRPr>
          </a:p>
        </p:txBody>
      </p:sp>
    </p:spTree>
    <p:extLst>
      <p:ext uri="{BB962C8B-B14F-4D97-AF65-F5344CB8AC3E}">
        <p14:creationId xmlns:p14="http://schemas.microsoft.com/office/powerpoint/2010/main" val="182370347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600" b="1" dirty="0">
                <a:solidFill>
                  <a:schemeClr val="tx1"/>
                </a:solidFill>
                <a:latin typeface="Arial"/>
                <a:ea typeface="+mn-ea"/>
                <a:cs typeface="Arial"/>
              </a:rPr>
              <a:t>Миры, словно брызги, как в вихре пылинки,</a:t>
            </a:r>
          </a:p>
          <a:p>
            <a:pPr algn="l" defTabSz="685800">
              <a:spcBef>
                <a:spcPts val="1350"/>
              </a:spcBef>
              <a:buClr>
                <a:srgbClr val="595959"/>
              </a:buClr>
            </a:pPr>
            <a:r>
              <a:rPr lang="ru-RU" sz="2600" b="1" dirty="0">
                <a:solidFill>
                  <a:schemeClr val="tx1"/>
                </a:solidFill>
                <a:latin typeface="Arial"/>
                <a:ea typeface="+mn-ea"/>
                <a:cs typeface="Arial"/>
              </a:rPr>
              <a:t>Рассеял в просторе Ты щедрой рукой.</a:t>
            </a:r>
          </a:p>
          <a:p>
            <a:pPr algn="l" defTabSz="685800">
              <a:spcBef>
                <a:spcPts val="1350"/>
              </a:spcBef>
              <a:buClr>
                <a:srgbClr val="595959"/>
              </a:buClr>
            </a:pPr>
            <a:r>
              <a:rPr lang="ru-RU" sz="2600" b="1" dirty="0">
                <a:solidFill>
                  <a:schemeClr val="tx1"/>
                </a:solidFill>
                <a:latin typeface="Arial"/>
                <a:ea typeface="+mn-ea"/>
                <a:cs typeface="Arial"/>
              </a:rPr>
              <a:t>Там каждый миг жизни букашки, былинки</a:t>
            </a:r>
          </a:p>
          <a:p>
            <a:pPr algn="l" defTabSz="685800">
              <a:spcBef>
                <a:spcPts val="1350"/>
              </a:spcBef>
              <a:buClr>
                <a:srgbClr val="595959"/>
              </a:buClr>
            </a:pPr>
            <a:r>
              <a:rPr lang="ru-RU" sz="2600" b="1" dirty="0">
                <a:solidFill>
                  <a:schemeClr val="tx1"/>
                </a:solidFill>
                <a:latin typeface="Arial"/>
                <a:ea typeface="+mn-ea"/>
                <a:cs typeface="Arial"/>
              </a:rPr>
              <a:t>Наполнен хвалою и движим Тобой.</a:t>
            </a:r>
            <a:endParaRPr lang="ru-RU" sz="2600" b="1" dirty="0">
              <a:solidFill>
                <a:schemeClr val="tx1"/>
              </a:solidFill>
              <a:latin typeface="Arial"/>
              <a:cs typeface="Arial"/>
            </a:endParaRPr>
          </a:p>
        </p:txBody>
      </p:sp>
    </p:spTree>
    <p:extLst>
      <p:ext uri="{BB962C8B-B14F-4D97-AF65-F5344CB8AC3E}">
        <p14:creationId xmlns:p14="http://schemas.microsoft.com/office/powerpoint/2010/main" val="143527135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600" b="1" dirty="0">
                <a:solidFill>
                  <a:schemeClr val="tx1"/>
                </a:solidFill>
                <a:latin typeface="Arial"/>
                <a:ea typeface="+mn-ea"/>
                <a:cs typeface="Arial"/>
              </a:rPr>
              <a:t>Величье начала Его мирозданья</a:t>
            </a:r>
          </a:p>
          <a:p>
            <a:pPr algn="l" defTabSz="685800">
              <a:spcBef>
                <a:spcPts val="1350"/>
              </a:spcBef>
              <a:buClr>
                <a:srgbClr val="595959"/>
              </a:buClr>
            </a:pPr>
            <a:r>
              <a:rPr lang="ru-RU" sz="2600" b="1" dirty="0">
                <a:solidFill>
                  <a:schemeClr val="tx1"/>
                </a:solidFill>
                <a:latin typeface="Arial"/>
                <a:ea typeface="+mn-ea"/>
                <a:cs typeface="Arial"/>
              </a:rPr>
              <a:t>Постичь невозможно! Никто бы не смог</a:t>
            </a:r>
          </a:p>
          <a:p>
            <a:pPr algn="l" defTabSz="685800">
              <a:spcBef>
                <a:spcPts val="1350"/>
              </a:spcBef>
              <a:buClr>
                <a:srgbClr val="595959"/>
              </a:buClr>
            </a:pPr>
            <a:r>
              <a:rPr lang="ru-RU" sz="2600" b="1" dirty="0">
                <a:solidFill>
                  <a:schemeClr val="tx1"/>
                </a:solidFill>
                <a:latin typeface="Arial"/>
                <a:ea typeface="+mn-ea"/>
                <a:cs typeface="Arial"/>
              </a:rPr>
              <a:t>Поднять покрывало на грани познанья.</a:t>
            </a:r>
          </a:p>
          <a:p>
            <a:pPr algn="l" defTabSz="685800">
              <a:spcBef>
                <a:spcPts val="1350"/>
              </a:spcBef>
              <a:buClr>
                <a:srgbClr val="595959"/>
              </a:buClr>
            </a:pPr>
            <a:r>
              <a:rPr lang="ru-RU" sz="2600" b="1" dirty="0">
                <a:solidFill>
                  <a:schemeClr val="tx1"/>
                </a:solidFill>
                <a:latin typeface="Arial"/>
                <a:ea typeface="+mn-ea"/>
                <a:cs typeface="Arial"/>
              </a:rPr>
              <a:t>Одно непреложно: Над всем  - вечный Бог!</a:t>
            </a:r>
            <a:endParaRPr lang="ru-RU" sz="2600" b="1" dirty="0">
              <a:solidFill>
                <a:schemeClr val="tx1"/>
              </a:solidFill>
              <a:latin typeface="Arial"/>
              <a:cs typeface="Arial"/>
            </a:endParaRPr>
          </a:p>
        </p:txBody>
      </p:sp>
    </p:spTree>
    <p:extLst>
      <p:ext uri="{BB962C8B-B14F-4D97-AF65-F5344CB8AC3E}">
        <p14:creationId xmlns:p14="http://schemas.microsoft.com/office/powerpoint/2010/main" val="379072529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600" b="1" dirty="0">
                <a:solidFill>
                  <a:schemeClr val="tx1"/>
                </a:solidFill>
                <a:latin typeface="Arial"/>
                <a:ea typeface="+mn-ea"/>
                <a:cs typeface="Arial"/>
              </a:rPr>
              <a:t>Хвала Тебе, вечный, единый, всесильный,</a:t>
            </a:r>
          </a:p>
          <a:p>
            <a:pPr algn="l" defTabSz="685800">
              <a:spcBef>
                <a:spcPts val="1350"/>
              </a:spcBef>
              <a:buClr>
                <a:srgbClr val="595959"/>
              </a:buClr>
            </a:pPr>
            <a:r>
              <a:rPr lang="ru-RU" sz="2600" b="1" dirty="0">
                <a:solidFill>
                  <a:schemeClr val="tx1"/>
                </a:solidFill>
                <a:latin typeface="Arial"/>
                <a:ea typeface="+mn-ea"/>
                <a:cs typeface="Arial"/>
              </a:rPr>
              <a:t>Достойный хваленья премудрый Творец!</a:t>
            </a:r>
          </a:p>
          <a:p>
            <a:pPr algn="l" defTabSz="685800">
              <a:spcBef>
                <a:spcPts val="1350"/>
              </a:spcBef>
              <a:buClr>
                <a:srgbClr val="595959"/>
              </a:buClr>
            </a:pPr>
            <a:r>
              <a:rPr lang="ru-RU" sz="2600" b="1" dirty="0">
                <a:solidFill>
                  <a:schemeClr val="tx1"/>
                </a:solidFill>
                <a:latin typeface="Arial"/>
                <a:ea typeface="+mn-ea"/>
                <a:cs typeface="Arial"/>
              </a:rPr>
              <a:t>Бог добросердечный и любвеобильный, </a:t>
            </a:r>
          </a:p>
          <a:p>
            <a:pPr algn="l" defTabSz="685800">
              <a:spcBef>
                <a:spcPts val="1350"/>
              </a:spcBef>
              <a:buClr>
                <a:srgbClr val="595959"/>
              </a:buClr>
            </a:pPr>
            <a:r>
              <a:rPr lang="ru-RU" sz="2600" b="1" dirty="0">
                <a:solidFill>
                  <a:schemeClr val="tx1"/>
                </a:solidFill>
                <a:latin typeface="Arial"/>
                <a:ea typeface="+mn-ea"/>
                <a:cs typeface="Arial"/>
              </a:rPr>
              <a:t>Прими прославленье, благой наш Отец!</a:t>
            </a:r>
            <a:endParaRPr lang="ru-RU" sz="2600"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1014</TotalTime>
  <Words>144</Words>
  <Application>Microsoft Macintosh PowerPoint</Application>
  <PresentationFormat>Экран (16:9)</PresentationFormat>
  <Paragraphs>21</Paragraphs>
  <Slides>6</Slides>
  <Notes>6</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6</vt:i4>
      </vt:variant>
    </vt:vector>
  </HeadingPairs>
  <TitlesOfParts>
    <vt:vector size="17"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2020-10-15T21:14:30Z</dcterms:modified>
</cp:coreProperties>
</file>