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7"/>
  </p:notesMasterIdLst>
  <p:sldIdLst>
    <p:sldId id="265" r:id="rId2"/>
    <p:sldId id="268" r:id="rId3"/>
    <p:sldId id="269" r:id="rId4"/>
    <p:sldId id="270" r:id="rId5"/>
    <p:sldId id="271"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97" d="100"/>
          <a:sy n="97" d="100"/>
        </p:scale>
        <p:origin x="1632" y="192"/>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1785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356358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63837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9.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11" Type="http://schemas.microsoft.com/office/2007/relationships/hdphoto" Target="../media/hdphoto3.wdp"/><Relationship Id="rId5" Type="http://schemas.openxmlformats.org/officeDocument/2006/relationships/image" Target="../media/image11.jpeg"/><Relationship Id="rId10" Type="http://schemas.openxmlformats.org/officeDocument/2006/relationships/image" Target="../media/image14.png"/><Relationship Id="rId4" Type="http://schemas.openxmlformats.org/officeDocument/2006/relationships/image" Target="../media/image10.jpg"/><Relationship Id="rId9" Type="http://schemas.microsoft.com/office/2007/relationships/hdphoto" Target="../media/hdphoto2.wdp"/></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15.jpe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id="{E4438512-FB30-8240-9BEE-8A05FE64B54F}"/>
              </a:ext>
            </a:extLst>
          </p:cNvPr>
          <p:cNvSpPr txBox="1">
            <a:spLocks/>
          </p:cNvSpPr>
          <p:nvPr/>
        </p:nvSpPr>
        <p:spPr>
          <a:xfrm>
            <a:off x="2273947" y="338778"/>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Песня хваленья</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Пусть песню хваленья возносит творенье,</a:t>
            </a:r>
          </a:p>
          <a:p>
            <a:pPr algn="l" defTabSz="685800">
              <a:spcBef>
                <a:spcPts val="1350"/>
              </a:spcBef>
              <a:buClr>
                <a:srgbClr val="595959"/>
              </a:buClr>
            </a:pPr>
            <a:r>
              <a:rPr lang="ru-RU" sz="2800" b="1" dirty="0">
                <a:solidFill>
                  <a:schemeClr val="tx1"/>
                </a:solidFill>
                <a:latin typeface="Arial"/>
                <a:ea typeface="+mn-ea"/>
                <a:cs typeface="Arial"/>
              </a:rPr>
              <a:t>Творцу всеблагому поёт с торжеством –</a:t>
            </a:r>
          </a:p>
          <a:p>
            <a:pPr algn="l" defTabSz="685800">
              <a:spcBef>
                <a:spcPts val="1350"/>
              </a:spcBef>
              <a:buClr>
                <a:srgbClr val="595959"/>
              </a:buClr>
            </a:pPr>
            <a:r>
              <a:rPr lang="ru-RU" sz="2800" b="1" dirty="0">
                <a:solidFill>
                  <a:schemeClr val="tx1"/>
                </a:solidFill>
                <a:latin typeface="Arial"/>
                <a:ea typeface="+mn-ea"/>
                <a:cs typeface="Arial"/>
              </a:rPr>
              <a:t>Тому, Кто создал нас, хранил и питал нас,</a:t>
            </a:r>
          </a:p>
          <a:p>
            <a:pPr algn="l" defTabSz="685800">
              <a:spcBef>
                <a:spcPts val="1350"/>
              </a:spcBef>
              <a:buClr>
                <a:srgbClr val="595959"/>
              </a:buClr>
            </a:pPr>
            <a:r>
              <a:rPr lang="ru-RU" sz="2800" b="1" dirty="0">
                <a:solidFill>
                  <a:schemeClr val="tx1"/>
                </a:solidFill>
                <a:latin typeface="Arial"/>
                <a:ea typeface="+mn-ea"/>
                <a:cs typeface="Arial"/>
              </a:rPr>
              <a:t>Тому, Кто ведёт нас в небесный наш дом.</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10745741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И реет над нами любовь – Его знамя,</a:t>
            </a:r>
          </a:p>
          <a:p>
            <a:pPr algn="l" defTabSz="685800">
              <a:spcBef>
                <a:spcPts val="1350"/>
              </a:spcBef>
              <a:buClr>
                <a:srgbClr val="595959"/>
              </a:buClr>
            </a:pPr>
            <a:r>
              <a:rPr lang="ru-RU" sz="2800" b="1" dirty="0">
                <a:solidFill>
                  <a:schemeClr val="tx1"/>
                </a:solidFill>
                <a:latin typeface="Arial"/>
                <a:ea typeface="+mn-ea"/>
                <a:cs typeface="Arial"/>
              </a:rPr>
              <a:t>И огненный столп Его ночью ведёт</a:t>
            </a:r>
          </a:p>
          <a:p>
            <a:pPr algn="l" defTabSz="685800">
              <a:spcBef>
                <a:spcPts val="1350"/>
              </a:spcBef>
              <a:buClr>
                <a:srgbClr val="595959"/>
              </a:buClr>
            </a:pPr>
            <a:r>
              <a:rPr lang="ru-RU" sz="2800" b="1" dirty="0">
                <a:solidFill>
                  <a:schemeClr val="tx1"/>
                </a:solidFill>
                <a:latin typeface="Arial"/>
                <a:ea typeface="+mn-ea"/>
                <a:cs typeface="Arial"/>
              </a:rPr>
              <a:t>Среди смертной тени и мрачных сомнений,</a:t>
            </a:r>
          </a:p>
          <a:p>
            <a:pPr algn="l" defTabSz="685800">
              <a:spcBef>
                <a:spcPts val="1350"/>
              </a:spcBef>
              <a:buClr>
                <a:srgbClr val="595959"/>
              </a:buClr>
            </a:pPr>
            <a:r>
              <a:rPr lang="ru-RU" sz="2800" b="1" dirty="0">
                <a:solidFill>
                  <a:schemeClr val="tx1"/>
                </a:solidFill>
                <a:latin typeface="Arial"/>
                <a:ea typeface="+mn-ea"/>
                <a:cs typeface="Arial"/>
              </a:rPr>
              <a:t>Пока впереди луч зари не взойдёт.</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280914893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Закон Его в силе, и так, как светили</a:t>
            </a:r>
          </a:p>
          <a:p>
            <a:pPr algn="l" defTabSz="685800">
              <a:spcBef>
                <a:spcPts val="1350"/>
              </a:spcBef>
              <a:buClr>
                <a:srgbClr val="595959"/>
              </a:buClr>
            </a:pPr>
            <a:r>
              <a:rPr lang="ru-RU" sz="2800" b="1" dirty="0">
                <a:solidFill>
                  <a:schemeClr val="tx1"/>
                </a:solidFill>
                <a:latin typeface="Arial"/>
                <a:ea typeface="+mn-ea"/>
                <a:cs typeface="Arial"/>
              </a:rPr>
              <a:t>Все звёзды и солнце, так светят сейчас.</a:t>
            </a:r>
          </a:p>
          <a:p>
            <a:pPr algn="l" defTabSz="685800">
              <a:spcBef>
                <a:spcPts val="1350"/>
              </a:spcBef>
              <a:buClr>
                <a:srgbClr val="595959"/>
              </a:buClr>
            </a:pPr>
            <a:r>
              <a:rPr lang="ru-RU" sz="2800" b="1" dirty="0">
                <a:solidFill>
                  <a:schemeClr val="tx1"/>
                </a:solidFill>
                <a:latin typeface="Arial"/>
                <a:ea typeface="+mn-ea"/>
                <a:cs typeface="Arial"/>
              </a:rPr>
              <a:t>Все реки и горы, моря и просторы</a:t>
            </a:r>
          </a:p>
          <a:p>
            <a:pPr algn="l" defTabSz="685800">
              <a:spcBef>
                <a:spcPts val="1350"/>
              </a:spcBef>
              <a:buClr>
                <a:srgbClr val="595959"/>
              </a:buClr>
            </a:pPr>
            <a:r>
              <a:rPr lang="ru-RU" sz="2800" b="1" dirty="0">
                <a:solidFill>
                  <a:schemeClr val="tx1"/>
                </a:solidFill>
                <a:latin typeface="Arial"/>
                <a:ea typeface="+mn-ea"/>
                <a:cs typeface="Arial"/>
              </a:rPr>
              <a:t>Послушны закону Божественных фраз.</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253239436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4" name="Picture 3"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6246687" y="0"/>
            <a:ext cx="2911735" cy="5143500"/>
          </a:xfrm>
          <a:prstGeom prst="rect">
            <a:avLst/>
          </a:prstGeom>
        </p:spPr>
      </p:pic>
      <p:sp>
        <p:nvSpPr>
          <p:cNvPr id="5" name="Объект 2">
            <a:extLst>
              <a:ext uri="{FF2B5EF4-FFF2-40B4-BE49-F238E27FC236}">
                <a16:creationId xmlns:a16="http://schemas.microsoft.com/office/drawing/2014/main" id="{CAA2283C-6549-BE45-B1FC-0FF887AC62C4}"/>
              </a:ext>
            </a:extLst>
          </p:cNvPr>
          <p:cNvSpPr txBox="1">
            <a:spLocks/>
          </p:cNvSpPr>
          <p:nvPr/>
        </p:nvSpPr>
        <p:spPr>
          <a:xfrm>
            <a:off x="611981" y="451635"/>
            <a:ext cx="4864145" cy="3486150"/>
          </a:xfrm>
          <a:prstGeom prst="rect">
            <a:avLst/>
          </a:prstGeom>
          <a:ln w="12700">
            <a:miter lim="400000"/>
          </a:ln>
          <a:extLst>
            <a:ext uri="{C572A759-6A51-4108-AA02-DFA0A04FC94B}">
              <ma14:wrappingTextBoxFlag xmlns=""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И нам нужно тоже, любя Тебя, Боже,</a:t>
            </a:r>
          </a:p>
          <a:p>
            <a:pPr algn="l" defTabSz="685800">
              <a:spcBef>
                <a:spcPts val="1350"/>
              </a:spcBef>
              <a:buClr>
                <a:srgbClr val="595959"/>
              </a:buClr>
            </a:pPr>
            <a:r>
              <a:rPr lang="ru-RU" sz="2800" b="1" dirty="0">
                <a:solidFill>
                  <a:schemeClr val="tx1"/>
                </a:solidFill>
                <a:latin typeface="Arial"/>
                <a:ea typeface="+mn-ea"/>
                <a:cs typeface="Arial"/>
              </a:rPr>
              <a:t>Воспеть песнь восторга – пусть льётся она!</a:t>
            </a:r>
          </a:p>
          <a:p>
            <a:pPr algn="l" defTabSz="685800">
              <a:spcBef>
                <a:spcPts val="1350"/>
              </a:spcBef>
              <a:buClr>
                <a:srgbClr val="595959"/>
              </a:buClr>
            </a:pPr>
            <a:r>
              <a:rPr lang="ru-RU" sz="2800" b="1" dirty="0">
                <a:solidFill>
                  <a:schemeClr val="tx1"/>
                </a:solidFill>
                <a:latin typeface="Arial"/>
                <a:ea typeface="+mn-ea"/>
                <a:cs typeface="Arial"/>
              </a:rPr>
              <a:t>В едином порыве творений счастливых</a:t>
            </a:r>
          </a:p>
          <a:p>
            <a:pPr algn="l" defTabSz="685800">
              <a:spcBef>
                <a:spcPts val="1350"/>
              </a:spcBef>
              <a:buClr>
                <a:srgbClr val="595959"/>
              </a:buClr>
            </a:pPr>
            <a:r>
              <a:rPr lang="ru-RU" sz="2800" b="1" dirty="0">
                <a:solidFill>
                  <a:schemeClr val="tx1"/>
                </a:solidFill>
                <a:latin typeface="Arial"/>
                <a:ea typeface="+mn-ea"/>
                <a:cs typeface="Arial"/>
              </a:rPr>
              <a:t>Звучит эта песня, хваленьем полна.</a:t>
            </a:r>
            <a:endParaRPr lang="ru-RU" sz="2800" b="1" dirty="0">
              <a:solidFill>
                <a:schemeClr val="tx1"/>
              </a:solidFill>
              <a:latin typeface="Arial"/>
              <a:cs typeface="Arial"/>
            </a:endParaRPr>
          </a:p>
        </p:txBody>
      </p:sp>
    </p:spTree>
    <p:extLst>
      <p:ext uri="{BB962C8B-B14F-4D97-AF65-F5344CB8AC3E}">
        <p14:creationId xmlns:p14="http://schemas.microsoft.com/office/powerpoint/2010/main" val="3785758132"/>
      </p:ext>
    </p:extLst>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984</TotalTime>
  <Words>126</Words>
  <Application>Microsoft Macintosh PowerPoint</Application>
  <PresentationFormat>Экран (16:9)</PresentationFormat>
  <Paragraphs>17</Paragraphs>
  <Slides>5</Slides>
  <Notes>5</Notes>
  <HiddenSlides>0</HiddenSlides>
  <MMClips>0</MMClips>
  <ScaleCrop>false</ScaleCrop>
  <HeadingPairs>
    <vt:vector size="6" baseType="variant">
      <vt:variant>
        <vt:lpstr>Использованные шрифты</vt:lpstr>
      </vt:variant>
      <vt:variant>
        <vt:i4>10</vt:i4>
      </vt:variant>
      <vt:variant>
        <vt:lpstr>Тема</vt:lpstr>
      </vt:variant>
      <vt:variant>
        <vt:i4>1</vt:i4>
      </vt:variant>
      <vt:variant>
        <vt:lpstr>Заголовки слайдов</vt:lpstr>
      </vt:variant>
      <vt:variant>
        <vt:i4>5</vt:i4>
      </vt:variant>
    </vt:vector>
  </HeadingPairs>
  <TitlesOfParts>
    <vt:vector size="16" baseType="lpstr">
      <vt:lpstr>Adobe Garamond Pro</vt:lpstr>
      <vt:lpstr>Arial</vt:lpstr>
      <vt:lpstr>Avenir Next Condensed Demi Bold</vt:lpstr>
      <vt:lpstr>Avenir Next Condensed Regular</vt:lpstr>
      <vt:lpstr>Calibri</vt:lpstr>
      <vt:lpstr>Helvetica Light</vt:lpstr>
      <vt:lpstr>Helvetica Neue</vt:lpstr>
      <vt:lpstr>Helvetica Neue Light</vt:lpstr>
      <vt:lpstr>Helvetica Neue Medium</vt:lpstr>
      <vt:lpstr>Times Roman</vt:lpstr>
      <vt:lpstr>White</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Natalia Kozakova</cp:lastModifiedBy>
  <cp:revision>76</cp:revision>
  <dcterms:modified xsi:type="dcterms:W3CDTF">2020-10-15T21:11:45Z</dcterms:modified>
</cp:coreProperties>
</file>