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44" r:id="rId3"/>
    <p:sldId id="1045" r:id="rId4"/>
    <p:sldId id="1046" r:id="rId5"/>
    <p:sldId id="1049" r:id="rId6"/>
    <p:sldId id="1048" r:id="rId7"/>
    <p:sldId id="1050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240592"/>
            <a:ext cx="6408712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славе Божьей небо возвещает</a:t>
            </a:r>
            <a:endParaRPr lang="en-US" sz="6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37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славе Божьей небо возвещает,</a:t>
            </a:r>
          </a:p>
          <a:p>
            <a:pPr>
              <a:lnSpc>
                <a:spcPct val="150000"/>
              </a:lnSpc>
            </a:pPr>
            <a:r>
              <a:rPr lang="ru-RU" sz="3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Рассказывает твердь о мудрости Его.</a:t>
            </a:r>
          </a:p>
          <a:p>
            <a:pPr>
              <a:lnSpc>
                <a:spcPct val="150000"/>
              </a:lnSpc>
            </a:pPr>
            <a:r>
              <a:rPr lang="ru-RU" sz="3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величье звёзд Господь Себя являет,</a:t>
            </a:r>
          </a:p>
          <a:p>
            <a:pPr>
              <a:lnSpc>
                <a:spcPct val="150000"/>
              </a:lnSpc>
            </a:pPr>
            <a:r>
              <a:rPr lang="ru-RU" sz="3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Вселенная поёт хвалу Творцу всего.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65980" y="-31328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Воздайте славу, честь, хвалу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Тому, Кто мир наш Сотворил, 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Тому, Кто жизнь даёт.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преклонитесь перед Тем,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вечно был, и вечно есть, 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 нам грядёт.</a:t>
            </a:r>
          </a:p>
        </p:txBody>
      </p:sp>
    </p:spTree>
    <p:extLst>
      <p:ext uri="{BB962C8B-B14F-4D97-AF65-F5344CB8AC3E}">
        <p14:creationId xmlns:p14="http://schemas.microsoft.com/office/powerpoint/2010/main" val="1733992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Всему назначил Бог своё строенье,</a:t>
            </a:r>
          </a:p>
          <a:p>
            <a:pPr>
              <a:lnSpc>
                <a:spcPct val="150000"/>
              </a:lnSpc>
            </a:pPr>
            <a:r>
              <a:rPr lang="ru-RU" sz="3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Пространство мирозданья </a:t>
            </a:r>
          </a:p>
          <a:p>
            <a:pPr>
              <a:lnSpc>
                <a:spcPct val="150000"/>
              </a:lnSpc>
            </a:pPr>
            <a:r>
              <a:rPr lang="ru-RU" sz="3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Им сотворено.</a:t>
            </a:r>
          </a:p>
          <a:p>
            <a:pPr>
              <a:lnSpc>
                <a:spcPct val="150000"/>
              </a:lnSpc>
            </a:pPr>
            <a:r>
              <a:rPr lang="ru-RU" sz="3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Ему подвластно времени теченье,</a:t>
            </a:r>
          </a:p>
          <a:p>
            <a:pPr>
              <a:lnSpc>
                <a:spcPct val="150000"/>
              </a:lnSpc>
            </a:pPr>
            <a:r>
              <a:rPr lang="ru-RU" sz="3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Движенье вещества Ему подчинено.</a:t>
            </a:r>
          </a:p>
        </p:txBody>
      </p:sp>
    </p:spTree>
    <p:extLst>
      <p:ext uri="{BB962C8B-B14F-4D97-AF65-F5344CB8AC3E}">
        <p14:creationId xmlns:p14="http://schemas.microsoft.com/office/powerpoint/2010/main" val="9257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65980" y="-31328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Воздайте славу, честь, хвалу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Тому, Кто мир наш Сотворил, 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Тому, Кто жизнь даёт.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преклонитесь перед Тем,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вечно был, и вечно есть, 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 нам грядёт.</a:t>
            </a:r>
          </a:p>
        </p:txBody>
      </p:sp>
    </p:spTree>
    <p:extLst>
      <p:ext uri="{BB962C8B-B14F-4D97-AF65-F5344CB8AC3E}">
        <p14:creationId xmlns:p14="http://schemas.microsoft.com/office/powerpoint/2010/main" val="2623763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3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3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 образ в нас запечатлел Всевышний,</a:t>
            </a:r>
          </a:p>
          <a:p>
            <a:pPr>
              <a:lnSpc>
                <a:spcPct val="150000"/>
              </a:lnSpc>
            </a:pPr>
            <a:r>
              <a:rPr lang="ru-RU" sz="3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Любовью бесконечной нас Он возлюбил.</a:t>
            </a:r>
          </a:p>
          <a:p>
            <a:pPr>
              <a:lnSpc>
                <a:spcPct val="150000"/>
              </a:lnSpc>
            </a:pPr>
            <a:r>
              <a:rPr lang="ru-RU" sz="3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Ему поём, мы Им живём и дышим,</a:t>
            </a:r>
          </a:p>
          <a:p>
            <a:pPr>
              <a:lnSpc>
                <a:spcPct val="150000"/>
              </a:lnSpc>
            </a:pPr>
            <a:r>
              <a:rPr lang="ru-RU" sz="3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– Бог, создавший нас, и Он нас искупил.</a:t>
            </a:r>
          </a:p>
        </p:txBody>
      </p:sp>
    </p:spTree>
    <p:extLst>
      <p:ext uri="{BB962C8B-B14F-4D97-AF65-F5344CB8AC3E}">
        <p14:creationId xmlns:p14="http://schemas.microsoft.com/office/powerpoint/2010/main" val="4102225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65980" y="-31328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8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50000"/>
              </a:lnSpc>
            </a:pPr>
            <a:r>
              <a:rPr lang="ru-RU" sz="3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Воздайте славу, честь, хвалу</a:t>
            </a:r>
          </a:p>
          <a:p>
            <a:pPr>
              <a:lnSpc>
                <a:spcPct val="150000"/>
              </a:lnSpc>
            </a:pPr>
            <a:r>
              <a:rPr lang="ru-RU" sz="3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Тому, Кто мир наш Сотворил, </a:t>
            </a:r>
          </a:p>
          <a:p>
            <a:pPr>
              <a:lnSpc>
                <a:spcPct val="150000"/>
              </a:lnSpc>
            </a:pPr>
            <a:r>
              <a:rPr lang="ru-RU" sz="3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Тому, Кто жизнь даёт.</a:t>
            </a:r>
          </a:p>
          <a:p>
            <a:pPr>
              <a:lnSpc>
                <a:spcPct val="150000"/>
              </a:lnSpc>
            </a:pPr>
            <a:r>
              <a:rPr lang="ru-RU" sz="3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преклонитесь перед Тем,</a:t>
            </a:r>
          </a:p>
          <a:p>
            <a:pPr>
              <a:lnSpc>
                <a:spcPct val="150000"/>
              </a:lnSpc>
            </a:pPr>
            <a:r>
              <a:rPr lang="ru-RU" sz="3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вечно был, и вечно есть, </a:t>
            </a:r>
          </a:p>
          <a:p>
            <a:pPr>
              <a:lnSpc>
                <a:spcPct val="150000"/>
              </a:lnSpc>
            </a:pPr>
            <a:r>
              <a:rPr lang="ru-RU" sz="3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 нам грядёт.</a:t>
            </a:r>
          </a:p>
        </p:txBody>
      </p:sp>
    </p:spTree>
    <p:extLst>
      <p:ext uri="{BB962C8B-B14F-4D97-AF65-F5344CB8AC3E}">
        <p14:creationId xmlns:p14="http://schemas.microsoft.com/office/powerpoint/2010/main" val="31164051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8417</TotalTime>
  <Words>204</Words>
  <Application>Microsoft Macintosh PowerPoint</Application>
  <PresentationFormat>Экран (4:3)</PresentationFormat>
  <Paragraphs>40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228</cp:revision>
  <dcterms:created xsi:type="dcterms:W3CDTF">2016-09-02T12:17:38Z</dcterms:created>
  <dcterms:modified xsi:type="dcterms:W3CDTF">2020-10-15T21:07:44Z</dcterms:modified>
</cp:coreProperties>
</file>