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4" r:id="rId3"/>
    <p:sldId id="1048" r:id="rId4"/>
    <p:sldId id="1045" r:id="rId5"/>
    <p:sldId id="1049" r:id="rId6"/>
    <p:sldId id="1046" r:id="rId7"/>
    <p:sldId id="1050" r:id="rId8"/>
    <p:sldId id="1047" r:id="rId9"/>
    <p:sldId id="105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414210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 всей Вселенной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 всей Вселенной,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 и шар земной!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Гимны славы неизменной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Пойте в глубине морской!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восхвалит Его море,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поют Ему уста!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Бога, холмы, горы,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Ветры, буря и гроза!</a:t>
            </a:r>
          </a:p>
        </p:txBody>
      </p:sp>
    </p:spTree>
    <p:extLst>
      <p:ext uri="{BB962C8B-B14F-4D97-AF65-F5344CB8AC3E}">
        <p14:creationId xmlns:p14="http://schemas.microsoft.com/office/powerpoint/2010/main" val="98792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Господа, светила: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есть истина и свет,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 слову Его силы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Царства мрака больше нет.</a:t>
            </a:r>
          </a:p>
        </p:txBody>
      </p:sp>
    </p:spTree>
    <p:extLst>
      <p:ext uri="{BB962C8B-B14F-4D97-AF65-F5344CB8AC3E}">
        <p14:creationId xmlns:p14="http://schemas.microsoft.com/office/powerpoint/2010/main" val="324324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 любовь Его вовеки,</a:t>
            </a: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Богом избранный народ!</a:t>
            </a: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восхвалят Его реки,</a:t>
            </a: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блеске звёзд небесный свод!</a:t>
            </a:r>
          </a:p>
        </p:txBody>
      </p:sp>
    </p:spTree>
    <p:extLst>
      <p:ext uri="{BB962C8B-B14F-4D97-AF65-F5344CB8AC3E}">
        <p14:creationId xmlns:p14="http://schemas.microsoft.com/office/powerpoint/2010/main" val="18141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любовь, и мудрость Бога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Прославляют все уста,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хранимая природа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Славит все Его дела.</a:t>
            </a:r>
          </a:p>
        </p:txBody>
      </p:sp>
    </p:spTree>
    <p:extLst>
      <p:ext uri="{BB962C8B-B14F-4D97-AF65-F5344CB8AC3E}">
        <p14:creationId xmlns:p14="http://schemas.microsoft.com/office/powerpoint/2010/main" val="150793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восхвалит Его ныне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природы - человек,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Божьей милостью хранимый,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поёт Ему вовек!</a:t>
            </a:r>
          </a:p>
        </p:txBody>
      </p:sp>
    </p:spTree>
    <p:extLst>
      <p:ext uri="{BB962C8B-B14F-4D97-AF65-F5344CB8AC3E}">
        <p14:creationId xmlns:p14="http://schemas.microsoft.com/office/powerpoint/2010/main" val="354760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поёт Тебе с мольбою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творение земли;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спасённого Тобою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Славой неба озари,</a:t>
            </a:r>
          </a:p>
        </p:txBody>
      </p:sp>
    </p:spTree>
    <p:extLst>
      <p:ext uri="{BB962C8B-B14F-4D97-AF65-F5344CB8AC3E}">
        <p14:creationId xmlns:p14="http://schemas.microsoft.com/office/powerpoint/2010/main" val="107258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с ангелами вечно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Прославлять Тебя, Творца,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жизни быстротечной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грядущей без конца.</a:t>
            </a:r>
          </a:p>
        </p:txBody>
      </p:sp>
    </p:spTree>
    <p:extLst>
      <p:ext uri="{BB962C8B-B14F-4D97-AF65-F5344CB8AC3E}">
        <p14:creationId xmlns:p14="http://schemas.microsoft.com/office/powerpoint/2010/main" val="3514500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8417</TotalTime>
  <Words>158</Words>
  <Application>Microsoft Macintosh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2020-10-15T21:02:24Z</dcterms:modified>
</cp:coreProperties>
</file>