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69" r:id="rId3"/>
    <p:sldId id="272" r:id="rId4"/>
    <p:sldId id="268" r:id="rId5"/>
    <p:sldId id="273" r:id="rId6"/>
    <p:sldId id="270" r:id="rId7"/>
    <p:sldId id="274" r:id="rId8"/>
    <p:sldId id="271" r:id="rId9"/>
    <p:sldId id="275"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97" d="100"/>
          <a:sy n="97" d="100"/>
        </p:scale>
        <p:origin x="1632" y="19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203986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44124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00335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145075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82462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27418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38313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2022418" y="376819"/>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54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Славьте Бога всей Вселенной</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732104" y="0"/>
            <a:ext cx="2426317"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314847" y="877865"/>
            <a:ext cx="7387707"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Славьте Бога всей Вселенной,</a:t>
            </a:r>
          </a:p>
          <a:p>
            <a:pPr algn="l" defTabSz="685800">
              <a:spcBef>
                <a:spcPts val="1350"/>
              </a:spcBef>
              <a:buClr>
                <a:srgbClr val="595959"/>
              </a:buClr>
            </a:pPr>
            <a:r>
              <a:rPr lang="ru-RU" sz="4000" b="1" dirty="0">
                <a:solidFill>
                  <a:schemeClr val="tx1"/>
                </a:solidFill>
                <a:latin typeface="Arial"/>
                <a:ea typeface="+mn-ea"/>
                <a:cs typeface="Arial"/>
              </a:rPr>
              <a:t>Небеса и шар земной!</a:t>
            </a:r>
          </a:p>
          <a:p>
            <a:pPr algn="l" defTabSz="685800">
              <a:spcBef>
                <a:spcPts val="1350"/>
              </a:spcBef>
              <a:buClr>
                <a:srgbClr val="595959"/>
              </a:buClr>
            </a:pPr>
            <a:r>
              <a:rPr lang="ru-RU" sz="4000" b="1" dirty="0">
                <a:solidFill>
                  <a:schemeClr val="tx1"/>
                </a:solidFill>
                <a:latin typeface="Arial"/>
                <a:ea typeface="+mn-ea"/>
                <a:cs typeface="Arial"/>
              </a:rPr>
              <a:t>Гимны славы неизменной</a:t>
            </a:r>
          </a:p>
          <a:p>
            <a:pPr algn="l" defTabSz="685800">
              <a:spcBef>
                <a:spcPts val="1350"/>
              </a:spcBef>
              <a:buClr>
                <a:srgbClr val="595959"/>
              </a:buClr>
            </a:pPr>
            <a:r>
              <a:rPr lang="ru-RU" sz="4000" b="1" dirty="0">
                <a:solidFill>
                  <a:schemeClr val="tx1"/>
                </a:solidFill>
                <a:latin typeface="Arial"/>
                <a:ea typeface="+mn-ea"/>
                <a:cs typeface="Arial"/>
              </a:rPr>
              <a:t>Пойте в глубине морской!</a:t>
            </a:r>
          </a:p>
        </p:txBody>
      </p:sp>
    </p:spTree>
    <p:extLst>
      <p:ext uri="{BB962C8B-B14F-4D97-AF65-F5344CB8AC3E}">
        <p14:creationId xmlns:p14="http://schemas.microsoft.com/office/powerpoint/2010/main" val="924806274"/>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7050156" y="0"/>
            <a:ext cx="2093843"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376512" y="665830"/>
            <a:ext cx="8112644"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Да восхвалит Его море,</a:t>
            </a:r>
          </a:p>
          <a:p>
            <a:pPr algn="l" defTabSz="685800">
              <a:spcBef>
                <a:spcPts val="1350"/>
              </a:spcBef>
              <a:buClr>
                <a:srgbClr val="595959"/>
              </a:buClr>
            </a:pPr>
            <a:r>
              <a:rPr lang="ru-RU" sz="4000" b="1" dirty="0">
                <a:solidFill>
                  <a:schemeClr val="tx1"/>
                </a:solidFill>
                <a:latin typeface="Arial"/>
                <a:ea typeface="+mn-ea"/>
                <a:cs typeface="Arial"/>
              </a:rPr>
              <a:t>Да поют Ему уста!</a:t>
            </a:r>
          </a:p>
          <a:p>
            <a:pPr algn="l" defTabSz="685800">
              <a:spcBef>
                <a:spcPts val="1350"/>
              </a:spcBef>
              <a:buClr>
                <a:srgbClr val="595959"/>
              </a:buClr>
            </a:pPr>
            <a:r>
              <a:rPr lang="ru-RU" sz="4000" b="1" dirty="0">
                <a:solidFill>
                  <a:schemeClr val="tx1"/>
                </a:solidFill>
                <a:latin typeface="Arial"/>
                <a:ea typeface="+mn-ea"/>
                <a:cs typeface="Arial"/>
              </a:rPr>
              <a:t>Славьте Бога, </a:t>
            </a:r>
          </a:p>
          <a:p>
            <a:pPr algn="l" defTabSz="685800">
              <a:spcBef>
                <a:spcPts val="1350"/>
              </a:spcBef>
              <a:buClr>
                <a:srgbClr val="595959"/>
              </a:buClr>
            </a:pPr>
            <a:r>
              <a:rPr lang="ru-RU" sz="4000" b="1" dirty="0">
                <a:solidFill>
                  <a:schemeClr val="tx1"/>
                </a:solidFill>
                <a:latin typeface="Arial"/>
                <a:ea typeface="+mn-ea"/>
                <a:cs typeface="Arial"/>
              </a:rPr>
              <a:t>Холмы, горы,</a:t>
            </a:r>
          </a:p>
          <a:p>
            <a:pPr algn="l" defTabSz="685800">
              <a:spcBef>
                <a:spcPts val="1350"/>
              </a:spcBef>
              <a:buClr>
                <a:srgbClr val="595959"/>
              </a:buClr>
            </a:pPr>
            <a:r>
              <a:rPr lang="ru-RU" sz="4000" b="1" dirty="0">
                <a:solidFill>
                  <a:schemeClr val="tx1"/>
                </a:solidFill>
                <a:latin typeface="Arial"/>
                <a:ea typeface="+mn-ea"/>
                <a:cs typeface="Arial"/>
              </a:rPr>
              <a:t>Ветры, буря и гроза!</a:t>
            </a:r>
            <a:endParaRPr lang="ru-RU" sz="4000" b="1" dirty="0">
              <a:solidFill>
                <a:schemeClr val="tx1"/>
              </a:solidFill>
              <a:latin typeface="Arial"/>
              <a:cs typeface="Arial"/>
            </a:endParaRPr>
          </a:p>
        </p:txBody>
      </p:sp>
    </p:spTree>
    <p:extLst>
      <p:ext uri="{BB962C8B-B14F-4D97-AF65-F5344CB8AC3E}">
        <p14:creationId xmlns:p14="http://schemas.microsoft.com/office/powerpoint/2010/main" val="954914845"/>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7156174" y="0"/>
            <a:ext cx="2002248"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360190" y="877865"/>
            <a:ext cx="7021271"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Славьте Господа, светила:</a:t>
            </a:r>
          </a:p>
          <a:p>
            <a:pPr algn="l" defTabSz="685800">
              <a:spcBef>
                <a:spcPts val="1350"/>
              </a:spcBef>
              <a:buClr>
                <a:srgbClr val="595959"/>
              </a:buClr>
            </a:pPr>
            <a:r>
              <a:rPr lang="ru-RU" sz="4000" b="1" dirty="0">
                <a:solidFill>
                  <a:schemeClr val="tx1"/>
                </a:solidFill>
                <a:latin typeface="Arial"/>
                <a:ea typeface="+mn-ea"/>
                <a:cs typeface="Arial"/>
              </a:rPr>
              <a:t>Он есть истина и свет,</a:t>
            </a:r>
          </a:p>
          <a:p>
            <a:pPr algn="l" defTabSz="685800">
              <a:spcBef>
                <a:spcPts val="1350"/>
              </a:spcBef>
              <a:buClr>
                <a:srgbClr val="595959"/>
              </a:buClr>
            </a:pPr>
            <a:r>
              <a:rPr lang="ru-RU" sz="4000" b="1" dirty="0">
                <a:solidFill>
                  <a:schemeClr val="tx1"/>
                </a:solidFill>
                <a:latin typeface="Arial"/>
                <a:ea typeface="+mn-ea"/>
                <a:cs typeface="Arial"/>
              </a:rPr>
              <a:t>И по слову Его силы</a:t>
            </a:r>
          </a:p>
          <a:p>
            <a:pPr algn="l" defTabSz="685800">
              <a:spcBef>
                <a:spcPts val="1350"/>
              </a:spcBef>
              <a:buClr>
                <a:srgbClr val="595959"/>
              </a:buClr>
            </a:pPr>
            <a:r>
              <a:rPr lang="ru-RU" sz="4000" b="1" dirty="0">
                <a:solidFill>
                  <a:schemeClr val="tx1"/>
                </a:solidFill>
                <a:latin typeface="Arial"/>
                <a:ea typeface="+mn-ea"/>
                <a:cs typeface="Arial"/>
              </a:rPr>
              <a:t>Царства мрака больше нет.</a:t>
            </a:r>
          </a:p>
        </p:txBody>
      </p:sp>
    </p:spTree>
    <p:extLst>
      <p:ext uri="{BB962C8B-B14F-4D97-AF65-F5344CB8AC3E}">
        <p14:creationId xmlns:p14="http://schemas.microsoft.com/office/powerpoint/2010/main" val="10745741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930887" y="0"/>
            <a:ext cx="2227535"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493820" y="552450"/>
            <a:ext cx="7326071"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Славь любовь Его вовеки,</a:t>
            </a:r>
          </a:p>
          <a:p>
            <a:pPr algn="l" defTabSz="685800">
              <a:spcBef>
                <a:spcPts val="1350"/>
              </a:spcBef>
              <a:buClr>
                <a:srgbClr val="595959"/>
              </a:buClr>
            </a:pPr>
            <a:r>
              <a:rPr lang="ru-RU" sz="4000" b="1" dirty="0">
                <a:solidFill>
                  <a:schemeClr val="tx1"/>
                </a:solidFill>
                <a:latin typeface="Arial"/>
                <a:ea typeface="+mn-ea"/>
                <a:cs typeface="Arial"/>
              </a:rPr>
              <a:t>Богом избранный народ!</a:t>
            </a:r>
          </a:p>
          <a:p>
            <a:pPr algn="l" defTabSz="685800">
              <a:spcBef>
                <a:spcPts val="1350"/>
              </a:spcBef>
              <a:buClr>
                <a:srgbClr val="595959"/>
              </a:buClr>
            </a:pPr>
            <a:r>
              <a:rPr lang="ru-RU" sz="4000" b="1" dirty="0">
                <a:solidFill>
                  <a:schemeClr val="tx1"/>
                </a:solidFill>
                <a:latin typeface="Arial"/>
                <a:ea typeface="+mn-ea"/>
                <a:cs typeface="Arial"/>
              </a:rPr>
              <a:t>Да восхвалят Его реки,</a:t>
            </a:r>
          </a:p>
          <a:p>
            <a:pPr algn="l" defTabSz="685800">
              <a:spcBef>
                <a:spcPts val="1350"/>
              </a:spcBef>
              <a:buClr>
                <a:srgbClr val="595959"/>
              </a:buClr>
            </a:pPr>
            <a:r>
              <a:rPr lang="ru-RU" sz="4000" b="1" dirty="0">
                <a:solidFill>
                  <a:schemeClr val="tx1"/>
                </a:solidFill>
                <a:latin typeface="Arial"/>
                <a:ea typeface="+mn-ea"/>
                <a:cs typeface="Arial"/>
              </a:rPr>
              <a:t>В блеске звёзд </a:t>
            </a:r>
          </a:p>
          <a:p>
            <a:pPr algn="l" defTabSz="685800">
              <a:spcBef>
                <a:spcPts val="1350"/>
              </a:spcBef>
              <a:buClr>
                <a:srgbClr val="595959"/>
              </a:buClr>
            </a:pPr>
            <a:r>
              <a:rPr lang="ru-RU" sz="4000" b="1" dirty="0">
                <a:solidFill>
                  <a:schemeClr val="tx1"/>
                </a:solidFill>
                <a:latin typeface="Arial"/>
                <a:ea typeface="+mn-ea"/>
                <a:cs typeface="Arial"/>
              </a:rPr>
              <a:t>                 небесный свод!</a:t>
            </a:r>
            <a:endParaRPr lang="ru-RU" sz="4000" b="1" dirty="0">
              <a:solidFill>
                <a:schemeClr val="tx1"/>
              </a:solidFill>
              <a:latin typeface="Arial"/>
              <a:cs typeface="Arial"/>
            </a:endParaRPr>
          </a:p>
        </p:txBody>
      </p:sp>
    </p:spTree>
    <p:extLst>
      <p:ext uri="{BB962C8B-B14F-4D97-AF65-F5344CB8AC3E}">
        <p14:creationId xmlns:p14="http://schemas.microsoft.com/office/powerpoint/2010/main" val="2266125566"/>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957391" y="8650"/>
            <a:ext cx="2186609"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257277" y="227036"/>
            <a:ext cx="7697132"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И любовь, </a:t>
            </a:r>
          </a:p>
          <a:p>
            <a:pPr algn="l" defTabSz="685800">
              <a:spcBef>
                <a:spcPts val="1350"/>
              </a:spcBef>
              <a:buClr>
                <a:srgbClr val="595959"/>
              </a:buClr>
            </a:pPr>
            <a:r>
              <a:rPr lang="ru-RU" sz="4400" b="1" dirty="0">
                <a:solidFill>
                  <a:schemeClr val="tx1"/>
                </a:solidFill>
                <a:latin typeface="Arial"/>
                <a:ea typeface="+mn-ea"/>
                <a:cs typeface="Arial"/>
              </a:rPr>
              <a:t>           и мудрость Бога</a:t>
            </a:r>
          </a:p>
          <a:p>
            <a:pPr algn="l" defTabSz="685800">
              <a:spcBef>
                <a:spcPts val="1350"/>
              </a:spcBef>
              <a:buClr>
                <a:srgbClr val="595959"/>
              </a:buClr>
            </a:pPr>
            <a:r>
              <a:rPr lang="ru-RU" sz="4400" b="1" dirty="0">
                <a:solidFill>
                  <a:schemeClr val="tx1"/>
                </a:solidFill>
                <a:latin typeface="Arial"/>
                <a:ea typeface="+mn-ea"/>
                <a:cs typeface="Arial"/>
              </a:rPr>
              <a:t>Прославляют все уста,</a:t>
            </a:r>
          </a:p>
          <a:p>
            <a:pPr algn="l" defTabSz="685800">
              <a:spcBef>
                <a:spcPts val="1350"/>
              </a:spcBef>
              <a:buClr>
                <a:srgbClr val="595959"/>
              </a:buClr>
            </a:pPr>
            <a:r>
              <a:rPr lang="ru-RU" sz="4400" b="1" dirty="0">
                <a:solidFill>
                  <a:schemeClr val="tx1"/>
                </a:solidFill>
                <a:latin typeface="Arial"/>
                <a:ea typeface="+mn-ea"/>
                <a:cs typeface="Arial"/>
              </a:rPr>
              <a:t>Им хранимая природа</a:t>
            </a:r>
          </a:p>
          <a:p>
            <a:pPr algn="l" defTabSz="685800">
              <a:spcBef>
                <a:spcPts val="1350"/>
              </a:spcBef>
              <a:buClr>
                <a:srgbClr val="595959"/>
              </a:buClr>
            </a:pPr>
            <a:r>
              <a:rPr lang="ru-RU" sz="4400" b="1" dirty="0">
                <a:solidFill>
                  <a:schemeClr val="tx1"/>
                </a:solidFill>
                <a:latin typeface="Arial"/>
                <a:ea typeface="+mn-ea"/>
                <a:cs typeface="Arial"/>
              </a:rPr>
              <a:t>Славит все Его дела.</a:t>
            </a:r>
          </a:p>
        </p:txBody>
      </p:sp>
    </p:spTree>
    <p:extLst>
      <p:ext uri="{BB962C8B-B14F-4D97-AF65-F5344CB8AC3E}">
        <p14:creationId xmlns:p14="http://schemas.microsoft.com/office/powerpoint/2010/main" val="1168352838"/>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930887" y="0"/>
            <a:ext cx="2227535"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280677" y="828675"/>
            <a:ext cx="7948923"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Да восхвалит Его ныне</a:t>
            </a:r>
          </a:p>
          <a:p>
            <a:pPr algn="l" defTabSz="685800">
              <a:spcBef>
                <a:spcPts val="1350"/>
              </a:spcBef>
              <a:buClr>
                <a:srgbClr val="595959"/>
              </a:buClr>
            </a:pPr>
            <a:r>
              <a:rPr lang="ru-RU" sz="4400" b="1" dirty="0">
                <a:solidFill>
                  <a:schemeClr val="tx1"/>
                </a:solidFill>
                <a:latin typeface="Arial"/>
                <a:ea typeface="+mn-ea"/>
                <a:cs typeface="Arial"/>
              </a:rPr>
              <a:t>Царь природы - человек,</a:t>
            </a:r>
          </a:p>
          <a:p>
            <a:pPr algn="l" defTabSz="685800">
              <a:spcBef>
                <a:spcPts val="1350"/>
              </a:spcBef>
              <a:buClr>
                <a:srgbClr val="595959"/>
              </a:buClr>
            </a:pPr>
            <a:r>
              <a:rPr lang="ru-RU" sz="4400" b="1" dirty="0">
                <a:solidFill>
                  <a:schemeClr val="tx1"/>
                </a:solidFill>
                <a:latin typeface="Arial"/>
                <a:ea typeface="+mn-ea"/>
                <a:cs typeface="Arial"/>
              </a:rPr>
              <a:t>Божьей милостью    Хранимый, </a:t>
            </a:r>
          </a:p>
          <a:p>
            <a:pPr algn="l" defTabSz="685800">
              <a:spcBef>
                <a:spcPts val="1350"/>
              </a:spcBef>
              <a:buClr>
                <a:srgbClr val="595959"/>
              </a:buClr>
            </a:pPr>
            <a:r>
              <a:rPr lang="ru-RU" sz="4400" b="1" dirty="0">
                <a:solidFill>
                  <a:schemeClr val="tx1"/>
                </a:solidFill>
                <a:latin typeface="Arial"/>
                <a:ea typeface="+mn-ea"/>
                <a:cs typeface="Arial"/>
              </a:rPr>
              <a:t>Да поёт Ему вовек!</a:t>
            </a:r>
            <a:endParaRPr lang="ru-RU" sz="4400" b="1" dirty="0">
              <a:solidFill>
                <a:schemeClr val="tx1"/>
              </a:solidFill>
              <a:latin typeface="Arial"/>
              <a:cs typeface="Arial"/>
            </a:endParaRPr>
          </a:p>
        </p:txBody>
      </p:sp>
    </p:spTree>
    <p:extLst>
      <p:ext uri="{BB962C8B-B14F-4D97-AF65-F5344CB8AC3E}">
        <p14:creationId xmlns:p14="http://schemas.microsoft.com/office/powerpoint/2010/main" val="97566049"/>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944139" y="0"/>
            <a:ext cx="2214283"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320433" y="877865"/>
            <a:ext cx="7087532"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Да поёт Тебе с мольбою</a:t>
            </a:r>
          </a:p>
          <a:p>
            <a:pPr algn="l" defTabSz="685800">
              <a:spcBef>
                <a:spcPts val="1350"/>
              </a:spcBef>
              <a:buClr>
                <a:srgbClr val="595959"/>
              </a:buClr>
            </a:pPr>
            <a:r>
              <a:rPr lang="ru-RU" sz="4400" b="1" dirty="0">
                <a:solidFill>
                  <a:schemeClr val="tx1"/>
                </a:solidFill>
                <a:latin typeface="Arial"/>
                <a:ea typeface="+mn-ea"/>
                <a:cs typeface="Arial"/>
              </a:rPr>
              <a:t>Всё творение земли;</a:t>
            </a:r>
          </a:p>
          <a:p>
            <a:pPr algn="l" defTabSz="685800">
              <a:spcBef>
                <a:spcPts val="1350"/>
              </a:spcBef>
              <a:buClr>
                <a:srgbClr val="595959"/>
              </a:buClr>
            </a:pPr>
            <a:r>
              <a:rPr lang="ru-RU" sz="4400" b="1" dirty="0">
                <a:solidFill>
                  <a:schemeClr val="tx1"/>
                </a:solidFill>
                <a:latin typeface="Arial"/>
                <a:ea typeface="+mn-ea"/>
                <a:cs typeface="Arial"/>
              </a:rPr>
              <a:t>Ты спасённого Тобою</a:t>
            </a:r>
          </a:p>
          <a:p>
            <a:pPr algn="l" defTabSz="685800">
              <a:spcBef>
                <a:spcPts val="1350"/>
              </a:spcBef>
              <a:buClr>
                <a:srgbClr val="595959"/>
              </a:buClr>
            </a:pPr>
            <a:r>
              <a:rPr lang="ru-RU" sz="4400" b="1" dirty="0">
                <a:solidFill>
                  <a:schemeClr val="tx1"/>
                </a:solidFill>
                <a:latin typeface="Arial"/>
                <a:ea typeface="+mn-ea"/>
                <a:cs typeface="Arial"/>
              </a:rPr>
              <a:t>Славой неба озари,</a:t>
            </a:r>
          </a:p>
        </p:txBody>
      </p:sp>
    </p:spTree>
    <p:extLst>
      <p:ext uri="{BB962C8B-B14F-4D97-AF65-F5344CB8AC3E}">
        <p14:creationId xmlns:p14="http://schemas.microsoft.com/office/powerpoint/2010/main" val="3337002936"/>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7209182" y="0"/>
            <a:ext cx="1934817"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280677" y="1074487"/>
            <a:ext cx="7207910"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Чтобы с ангелами вечно</a:t>
            </a:r>
          </a:p>
          <a:p>
            <a:pPr algn="l" defTabSz="685800">
              <a:spcBef>
                <a:spcPts val="1350"/>
              </a:spcBef>
              <a:buClr>
                <a:srgbClr val="595959"/>
              </a:buClr>
            </a:pPr>
            <a:r>
              <a:rPr lang="ru-RU" sz="4000" b="1" dirty="0">
                <a:solidFill>
                  <a:schemeClr val="tx1"/>
                </a:solidFill>
                <a:latin typeface="Arial"/>
                <a:ea typeface="+mn-ea"/>
                <a:cs typeface="Arial"/>
              </a:rPr>
              <a:t>Прославлять Тебя, Творца,</a:t>
            </a:r>
          </a:p>
          <a:p>
            <a:pPr algn="l" defTabSz="685800">
              <a:spcBef>
                <a:spcPts val="1350"/>
              </a:spcBef>
              <a:buClr>
                <a:srgbClr val="595959"/>
              </a:buClr>
            </a:pPr>
            <a:r>
              <a:rPr lang="ru-RU" sz="4000" b="1" dirty="0">
                <a:solidFill>
                  <a:schemeClr val="tx1"/>
                </a:solidFill>
                <a:latin typeface="Arial"/>
                <a:ea typeface="+mn-ea"/>
                <a:cs typeface="Arial"/>
              </a:rPr>
              <a:t>В этой жизни быстротечной</a:t>
            </a:r>
          </a:p>
          <a:p>
            <a:pPr algn="l" defTabSz="685800">
              <a:spcBef>
                <a:spcPts val="1350"/>
              </a:spcBef>
              <a:buClr>
                <a:srgbClr val="595959"/>
              </a:buClr>
            </a:pPr>
            <a:r>
              <a:rPr lang="ru-RU" sz="4000" b="1" dirty="0">
                <a:solidFill>
                  <a:schemeClr val="tx1"/>
                </a:solidFill>
                <a:latin typeface="Arial"/>
                <a:ea typeface="+mn-ea"/>
                <a:cs typeface="Arial"/>
              </a:rPr>
              <a:t>И в грядущей без конца.</a:t>
            </a:r>
            <a:endParaRPr lang="ru-RU" sz="4000" b="1" dirty="0">
              <a:solidFill>
                <a:schemeClr val="tx1"/>
              </a:solidFill>
              <a:latin typeface="Arial"/>
              <a:cs typeface="Arial"/>
            </a:endParaRPr>
          </a:p>
        </p:txBody>
      </p:sp>
    </p:spTree>
    <p:extLst>
      <p:ext uri="{BB962C8B-B14F-4D97-AF65-F5344CB8AC3E}">
        <p14:creationId xmlns:p14="http://schemas.microsoft.com/office/powerpoint/2010/main" val="336953217"/>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996</TotalTime>
  <Words>159</Words>
  <Application>Microsoft Macintosh PowerPoint</Application>
  <PresentationFormat>Экран (16:9)</PresentationFormat>
  <Paragraphs>36</Paragraphs>
  <Slides>9</Slides>
  <Notes>9</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9</vt:i4>
      </vt:variant>
    </vt:vector>
  </HeadingPairs>
  <TitlesOfParts>
    <vt:vector size="20" baseType="lpstr">
      <vt:lpstr>Adobe Garamond Pro</vt:lpstr>
      <vt:lpstr>Arial</vt:lpstr>
      <vt:lpstr>Avenir Next Condensed Demi Bold</vt:lpstr>
      <vt:lpstr>Avenir Next Condensed Regular</vt:lpstr>
      <vt:lpstr>Calibri</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Natalia Kozakova</cp:lastModifiedBy>
  <cp:revision>77</cp:revision>
  <dcterms:modified xsi:type="dcterms:W3CDTF">2020-10-15T21:00:30Z</dcterms:modified>
</cp:coreProperties>
</file>