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2" r:id="rId6"/>
    <p:sldId id="271"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234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9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374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986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 y="-79512"/>
            <a:ext cx="2618729" cy="5512904"/>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2974871" y="31448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11100" b="1" i="0">
                <a:solidFill>
                  <a:srgbClr val="FEBF2E"/>
                </a:solidFill>
                <a:latin typeface="Calibri"/>
                <a:ea typeface="Calibri"/>
                <a:cs typeface="Calibri"/>
                <a:sym typeface="Calibri"/>
              </a:defRPr>
            </a:pP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Это мир </a:t>
            </a:r>
          </a:p>
          <a:p>
            <a:pPr marL="0" indent="0">
              <a:lnSpc>
                <a:spcPct val="100000"/>
              </a:lnSpc>
              <a:buNone/>
              <a:defRPr sz="11100" b="1" i="0">
                <a:solidFill>
                  <a:srgbClr val="FEBF2E"/>
                </a:solidFill>
                <a:latin typeface="Calibri"/>
                <a:ea typeface="Calibri"/>
                <a:cs typeface="Calibri"/>
                <a:sym typeface="Calibri"/>
              </a:defRPr>
            </a:pPr>
            <a:r>
              <a:rPr lang="bg-BG" sz="6000" b="1"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моего</a:t>
            </a: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Отца</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Это мир моего Отца, </a:t>
            </a:r>
          </a:p>
          <a:p>
            <a:pPr algn="l" defTabSz="685800">
              <a:spcBef>
                <a:spcPts val="1350"/>
              </a:spcBef>
              <a:buClr>
                <a:srgbClr val="595959"/>
              </a:buClr>
            </a:pPr>
            <a:r>
              <a:rPr lang="ru-RU" sz="4400" b="1" dirty="0">
                <a:solidFill>
                  <a:schemeClr val="tx1"/>
                </a:solidFill>
                <a:latin typeface="Arial"/>
                <a:ea typeface="+mn-ea"/>
                <a:cs typeface="Arial"/>
              </a:rPr>
              <a:t>И слышу сердцем я,</a:t>
            </a:r>
          </a:p>
          <a:p>
            <a:pPr algn="l" defTabSz="685800">
              <a:spcBef>
                <a:spcPts val="1350"/>
              </a:spcBef>
              <a:buClr>
                <a:srgbClr val="595959"/>
              </a:buClr>
            </a:pPr>
            <a:r>
              <a:rPr lang="ru-RU" sz="4400" b="1" dirty="0">
                <a:solidFill>
                  <a:schemeClr val="tx1"/>
                </a:solidFill>
                <a:latin typeface="Arial"/>
                <a:ea typeface="+mn-ea"/>
                <a:cs typeface="Arial"/>
              </a:rPr>
              <a:t>Как вся Вселенная поет</a:t>
            </a:r>
          </a:p>
          <a:p>
            <a:pPr algn="l" defTabSz="685800">
              <a:spcBef>
                <a:spcPts val="1350"/>
              </a:spcBef>
              <a:buClr>
                <a:srgbClr val="595959"/>
              </a:buClr>
            </a:pPr>
            <a:r>
              <a:rPr lang="ru-RU" sz="4400" b="1" dirty="0">
                <a:solidFill>
                  <a:schemeClr val="tx1"/>
                </a:solidFill>
                <a:latin typeface="Arial"/>
                <a:ea typeface="+mn-ea"/>
                <a:cs typeface="Arial"/>
              </a:rPr>
              <a:t>И славит своего Творца!</a:t>
            </a:r>
            <a:endParaRPr lang="ru-RU" sz="4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Это мир моего Отца,</a:t>
            </a:r>
          </a:p>
          <a:p>
            <a:pPr algn="l" defTabSz="685800">
              <a:spcBef>
                <a:spcPts val="1350"/>
              </a:spcBef>
              <a:buClr>
                <a:srgbClr val="595959"/>
              </a:buClr>
            </a:pPr>
            <a:r>
              <a:rPr lang="ru-RU" sz="4400" b="1" dirty="0">
                <a:solidFill>
                  <a:schemeClr val="tx1"/>
                </a:solidFill>
                <a:latin typeface="Arial"/>
                <a:ea typeface="+mn-ea"/>
                <a:cs typeface="Arial"/>
              </a:rPr>
              <a:t>И все, что вижу я:</a:t>
            </a:r>
          </a:p>
          <a:p>
            <a:pPr algn="l" defTabSz="685800">
              <a:spcBef>
                <a:spcPts val="1350"/>
              </a:spcBef>
              <a:buClr>
                <a:srgbClr val="595959"/>
              </a:buClr>
            </a:pPr>
            <a:r>
              <a:rPr lang="ru-RU" sz="4400" b="1" dirty="0">
                <a:solidFill>
                  <a:schemeClr val="tx1"/>
                </a:solidFill>
                <a:latin typeface="Arial"/>
                <a:ea typeface="+mn-ea"/>
                <a:cs typeface="Arial"/>
              </a:rPr>
              <a:t>Холмы, долины и леса</a:t>
            </a:r>
          </a:p>
          <a:p>
            <a:pPr algn="l" defTabSz="685800">
              <a:spcBef>
                <a:spcPts val="1350"/>
              </a:spcBef>
              <a:buClr>
                <a:srgbClr val="595959"/>
              </a:buClr>
            </a:pPr>
            <a:r>
              <a:rPr lang="ru-RU" sz="4400" b="1" dirty="0">
                <a:solidFill>
                  <a:schemeClr val="tx1"/>
                </a:solidFill>
                <a:latin typeface="Arial"/>
                <a:ea typeface="+mn-ea"/>
                <a:cs typeface="Arial"/>
              </a:rPr>
              <a:t>Его рук чудеса.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00632" y="372122"/>
            <a:ext cx="8250993"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Это мир моего Отца, </a:t>
            </a:r>
          </a:p>
          <a:p>
            <a:pPr algn="l" defTabSz="685800">
              <a:spcBef>
                <a:spcPts val="1350"/>
              </a:spcBef>
              <a:buClr>
                <a:srgbClr val="595959"/>
              </a:buClr>
            </a:pPr>
            <a:r>
              <a:rPr lang="ru-RU" sz="4400" b="1" dirty="0">
                <a:solidFill>
                  <a:schemeClr val="tx1"/>
                </a:solidFill>
                <a:latin typeface="Arial"/>
                <a:ea typeface="+mn-ea"/>
                <a:cs typeface="Arial"/>
              </a:rPr>
              <a:t>И все, что видит глаз:</a:t>
            </a:r>
          </a:p>
          <a:p>
            <a:pPr algn="l" defTabSz="685800">
              <a:spcBef>
                <a:spcPts val="1350"/>
              </a:spcBef>
              <a:buClr>
                <a:srgbClr val="595959"/>
              </a:buClr>
            </a:pPr>
            <a:r>
              <a:rPr lang="ru-RU" sz="4400" b="1" dirty="0">
                <a:solidFill>
                  <a:schemeClr val="tx1"/>
                </a:solidFill>
                <a:latin typeface="Arial"/>
                <a:ea typeface="+mn-ea"/>
                <a:cs typeface="Arial"/>
              </a:rPr>
              <a:t>Цветы полей и дня рассвет</a:t>
            </a:r>
          </a:p>
          <a:p>
            <a:pPr algn="l" defTabSz="685800">
              <a:spcBef>
                <a:spcPts val="1350"/>
              </a:spcBef>
              <a:buClr>
                <a:srgbClr val="595959"/>
              </a:buClr>
            </a:pPr>
            <a:r>
              <a:rPr lang="ru-RU" sz="4400" b="1" dirty="0">
                <a:solidFill>
                  <a:schemeClr val="tx1"/>
                </a:solidFill>
                <a:latin typeface="Arial"/>
                <a:ea typeface="+mn-ea"/>
                <a:cs typeface="Arial"/>
              </a:rPr>
              <a:t>О Нём ведут рассказ!</a:t>
            </a:r>
            <a:endParaRPr lang="ru-RU" sz="4400" b="1" dirty="0">
              <a:solidFill>
                <a:schemeClr val="tx1"/>
              </a:solidFill>
              <a:latin typeface="Arial"/>
              <a:cs typeface="Arial"/>
            </a:endParaRPr>
          </a:p>
        </p:txBody>
      </p:sp>
    </p:spTree>
    <p:extLst>
      <p:ext uri="{BB962C8B-B14F-4D97-AF65-F5344CB8AC3E}">
        <p14:creationId xmlns:p14="http://schemas.microsoft.com/office/powerpoint/2010/main" val="14868173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300"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Это мир моего Отца,</a:t>
            </a:r>
          </a:p>
          <a:p>
            <a:pPr algn="l" defTabSz="685800">
              <a:spcBef>
                <a:spcPts val="1350"/>
              </a:spcBef>
              <a:buClr>
                <a:srgbClr val="595959"/>
              </a:buClr>
            </a:pPr>
            <a:r>
              <a:rPr lang="ru-RU" sz="4400" b="1" dirty="0">
                <a:solidFill>
                  <a:schemeClr val="tx1"/>
                </a:solidFill>
                <a:latin typeface="Arial"/>
                <a:ea typeface="+mn-ea"/>
                <a:cs typeface="Arial"/>
              </a:rPr>
              <a:t>И все, что вижу я:</a:t>
            </a:r>
          </a:p>
          <a:p>
            <a:pPr algn="l" defTabSz="685800">
              <a:spcBef>
                <a:spcPts val="1350"/>
              </a:spcBef>
              <a:buClr>
                <a:srgbClr val="595959"/>
              </a:buClr>
            </a:pPr>
            <a:r>
              <a:rPr lang="ru-RU" sz="4400" b="1" dirty="0">
                <a:solidFill>
                  <a:schemeClr val="tx1"/>
                </a:solidFill>
                <a:latin typeface="Arial"/>
                <a:ea typeface="+mn-ea"/>
                <a:cs typeface="Arial"/>
              </a:rPr>
              <a:t>Холмы, долины и леса</a:t>
            </a:r>
          </a:p>
          <a:p>
            <a:pPr algn="l" defTabSz="685800">
              <a:spcBef>
                <a:spcPts val="1350"/>
              </a:spcBef>
              <a:buClr>
                <a:srgbClr val="595959"/>
              </a:buClr>
            </a:pPr>
            <a:r>
              <a:rPr lang="ru-RU" sz="4400" b="1" dirty="0">
                <a:solidFill>
                  <a:schemeClr val="tx1"/>
                </a:solidFill>
                <a:latin typeface="Arial"/>
                <a:ea typeface="+mn-ea"/>
                <a:cs typeface="Arial"/>
              </a:rPr>
              <a:t>Его рук чудеса.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0685226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728871" y="451635"/>
            <a:ext cx="7760286"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Это мир моего Отца,</a:t>
            </a:r>
          </a:p>
          <a:p>
            <a:pPr algn="l" defTabSz="685800">
              <a:spcBef>
                <a:spcPts val="1350"/>
              </a:spcBef>
              <a:buClr>
                <a:srgbClr val="595959"/>
              </a:buClr>
            </a:pPr>
            <a:r>
              <a:rPr lang="ru-RU" sz="4400" b="1" dirty="0">
                <a:solidFill>
                  <a:schemeClr val="tx1"/>
                </a:solidFill>
                <a:latin typeface="Arial"/>
                <a:ea typeface="+mn-ea"/>
                <a:cs typeface="Arial"/>
              </a:rPr>
              <a:t>Он свет дает везде.</a:t>
            </a:r>
          </a:p>
          <a:p>
            <a:pPr algn="l" defTabSz="685800">
              <a:spcBef>
                <a:spcPts val="1350"/>
              </a:spcBef>
              <a:buClr>
                <a:srgbClr val="595959"/>
              </a:buClr>
            </a:pPr>
            <a:r>
              <a:rPr lang="ru-RU" sz="4400" b="1" dirty="0">
                <a:solidFill>
                  <a:schemeClr val="tx1"/>
                </a:solidFill>
                <a:latin typeface="Arial"/>
                <a:ea typeface="+mn-ea"/>
                <a:cs typeface="Arial"/>
              </a:rPr>
              <a:t>Я Им живу и чувствую,</a:t>
            </a:r>
          </a:p>
          <a:p>
            <a:pPr algn="l" defTabSz="685800">
              <a:spcBef>
                <a:spcPts val="1350"/>
              </a:spcBef>
              <a:buClr>
                <a:srgbClr val="595959"/>
              </a:buClr>
            </a:pPr>
            <a:r>
              <a:rPr lang="ru-RU" sz="4400" b="1" dirty="0">
                <a:solidFill>
                  <a:schemeClr val="tx1"/>
                </a:solidFill>
                <a:latin typeface="Arial"/>
                <a:ea typeface="+mn-ea"/>
                <a:cs typeface="Arial"/>
              </a:rPr>
              <a:t>Что Он со мной везде!</a:t>
            </a:r>
            <a:endParaRPr lang="ru-RU" sz="4400" b="1" dirty="0">
              <a:solidFill>
                <a:schemeClr val="tx1"/>
              </a:solidFill>
              <a:latin typeface="Arial"/>
              <a:cs typeface="Arial"/>
            </a:endParaRPr>
          </a:p>
        </p:txBody>
      </p:sp>
    </p:spTree>
    <p:extLst>
      <p:ext uri="{BB962C8B-B14F-4D97-AF65-F5344CB8AC3E}">
        <p14:creationId xmlns:p14="http://schemas.microsoft.com/office/powerpoint/2010/main" val="28374720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Это мир моего Отца,</a:t>
            </a:r>
          </a:p>
          <a:p>
            <a:pPr algn="l" defTabSz="685800">
              <a:spcBef>
                <a:spcPts val="1350"/>
              </a:spcBef>
              <a:buClr>
                <a:srgbClr val="595959"/>
              </a:buClr>
            </a:pPr>
            <a:r>
              <a:rPr lang="ru-RU" sz="4400" b="1" dirty="0">
                <a:solidFill>
                  <a:schemeClr val="tx1"/>
                </a:solidFill>
                <a:latin typeface="Arial"/>
                <a:ea typeface="+mn-ea"/>
                <a:cs typeface="Arial"/>
              </a:rPr>
              <a:t>И все, что вижу я:</a:t>
            </a:r>
          </a:p>
          <a:p>
            <a:pPr algn="l" defTabSz="685800">
              <a:spcBef>
                <a:spcPts val="1350"/>
              </a:spcBef>
              <a:buClr>
                <a:srgbClr val="595959"/>
              </a:buClr>
            </a:pPr>
            <a:r>
              <a:rPr lang="ru-RU" sz="4400" b="1" dirty="0">
                <a:solidFill>
                  <a:schemeClr val="tx1"/>
                </a:solidFill>
                <a:latin typeface="Arial"/>
                <a:ea typeface="+mn-ea"/>
                <a:cs typeface="Arial"/>
              </a:rPr>
              <a:t>Холмы, долины и леса</a:t>
            </a:r>
          </a:p>
          <a:p>
            <a:pPr algn="l" defTabSz="685800">
              <a:spcBef>
                <a:spcPts val="1350"/>
              </a:spcBef>
              <a:buClr>
                <a:srgbClr val="595959"/>
              </a:buClr>
            </a:pPr>
            <a:r>
              <a:rPr lang="ru-RU" sz="4400" b="1" dirty="0">
                <a:solidFill>
                  <a:schemeClr val="tx1"/>
                </a:solidFill>
                <a:latin typeface="Arial"/>
                <a:ea typeface="+mn-ea"/>
                <a:cs typeface="Arial"/>
              </a:rPr>
              <a:t>Его рук чудеса.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411807751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984</TotalTime>
  <Words>136</Words>
  <Application>Microsoft Macintosh PowerPoint</Application>
  <PresentationFormat>Экран (16:9)</PresentationFormat>
  <Paragraphs>29</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75</cp:revision>
  <dcterms:modified xsi:type="dcterms:W3CDTF">2020-10-15T20:55:28Z</dcterms:modified>
</cp:coreProperties>
</file>