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47" r:id="rId6"/>
    <p:sldId id="1048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7728" y="223856"/>
            <a:ext cx="64087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слышу сердцем я,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вся Вселенная поет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славит своего Творца!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все, что вижу я: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Холмы, долины и леса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рук чудеса.</a:t>
            </a:r>
          </a:p>
        </p:txBody>
      </p:sp>
    </p:spTree>
    <p:extLst>
      <p:ext uri="{BB962C8B-B14F-4D97-AF65-F5344CB8AC3E}">
        <p14:creationId xmlns:p14="http://schemas.microsoft.com/office/powerpoint/2010/main" val="174706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Отца, 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все, что видит глаз: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 полей и дня рассвет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Нём ведут рассказ!</a:t>
            </a:r>
          </a:p>
        </p:txBody>
      </p:sp>
    </p:spTree>
    <p:extLst>
      <p:ext uri="{BB962C8B-B14F-4D97-AF65-F5344CB8AC3E}">
        <p14:creationId xmlns:p14="http://schemas.microsoft.com/office/powerpoint/2010/main" val="234717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8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все, что вижу я: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Холмы, долины и леса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рук чудеса.</a:t>
            </a:r>
          </a:p>
        </p:txBody>
      </p:sp>
    </p:spTree>
    <p:extLst>
      <p:ext uri="{BB962C8B-B14F-4D97-AF65-F5344CB8AC3E}">
        <p14:creationId xmlns:p14="http://schemas.microsoft.com/office/powerpoint/2010/main" val="403119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свет дает везде.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Им живу и чувствую,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со мной везде!</a:t>
            </a:r>
          </a:p>
        </p:txBody>
      </p:sp>
    </p:spTree>
    <p:extLst>
      <p:ext uri="{BB962C8B-B14F-4D97-AF65-F5344CB8AC3E}">
        <p14:creationId xmlns:p14="http://schemas.microsoft.com/office/powerpoint/2010/main" val="262496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8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мир моего Отца,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все, что вижу я: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Холмы, долины и леса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54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 чудеса.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7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8411</TotalTime>
  <Words>138</Words>
  <Application>Microsoft Macintosh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228</cp:revision>
  <dcterms:created xsi:type="dcterms:W3CDTF">2016-09-02T12:17:38Z</dcterms:created>
  <dcterms:modified xsi:type="dcterms:W3CDTF">2020-10-15T20:52:18Z</dcterms:modified>
</cp:coreProperties>
</file>