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40" r:id="rId2"/>
    <p:sldId id="1044" r:id="rId3"/>
    <p:sldId id="1045" r:id="rId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382" y="620688"/>
            <a:ext cx="7785135" cy="29511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слава </a:t>
            </a:r>
          </a:p>
          <a:p>
            <a:pPr algn="r">
              <a:lnSpc>
                <a:spcPct val="15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вышних Богу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слава в вышних Богу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этот час,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который Он так много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 здесь нас!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Бог всесильным Духом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нас был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ангелом могучим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охранил.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Своим Ты словом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сотворил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 сегодня снова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оживил.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с благословеньем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распусти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нам даруй терпенье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земном пути.</a:t>
            </a:r>
          </a:p>
        </p:txBody>
      </p:sp>
    </p:spTree>
    <p:extLst>
      <p:ext uri="{BB962C8B-B14F-4D97-AF65-F5344CB8AC3E}">
        <p14:creationId xmlns:p14="http://schemas.microsoft.com/office/powerpoint/2010/main" val="348391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8413</TotalTime>
  <Words>66</Words>
  <Application>Microsoft Macintosh PowerPoint</Application>
  <PresentationFormat>Экран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226</cp:revision>
  <dcterms:created xsi:type="dcterms:W3CDTF">2016-09-02T12:17:38Z</dcterms:created>
  <dcterms:modified xsi:type="dcterms:W3CDTF">2020-10-15T20:45:48Z</dcterms:modified>
</cp:coreProperties>
</file>