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70" r:id="rId3"/>
    <p:sldId id="271" r:id="rId4"/>
    <p:sldId id="272" r:id="rId5"/>
    <p:sldId id="273" r:id="rId6"/>
    <p:sldId id="274" r:id="rId7"/>
    <p:sldId id="275"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63" autoAdjust="0"/>
    <p:restoredTop sz="75172" autoAdjust="0"/>
  </p:normalViewPr>
  <p:slideViewPr>
    <p:cSldViewPr snapToGrid="0" snapToObjects="1">
      <p:cViewPr varScale="1">
        <p:scale>
          <a:sx n="171" d="100"/>
          <a:sy n="171" d="100"/>
        </p:scale>
        <p:origin x="-1592" y="-104"/>
      </p:cViewPr>
      <p:guideLst>
        <p:guide orient="horz" pos="277"/>
        <p:guide pos="60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
        <p:nvSpPr>
          <p:cNvPr id="9" name="TextBox 8"/>
          <p:cNvSpPr txBox="1"/>
          <p:nvPr/>
        </p:nvSpPr>
        <p:spPr>
          <a:xfrm>
            <a:off x="1783279" y="849314"/>
            <a:ext cx="6254733" cy="1449628"/>
          </a:xfrm>
          <a:prstGeom prst="rect">
            <a:avLst/>
          </a:prstGeom>
          <a:noFill/>
          <a:effectLst/>
        </p:spPr>
        <p:txBody>
          <a:bodyPr wrap="square" rtlCol="0">
            <a:spAutoFit/>
          </a:bodyPr>
          <a:lstStyle/>
          <a:p>
            <a:pPr algn="r">
              <a:lnSpc>
                <a:spcPct val="80000"/>
              </a:lnSpc>
            </a:pPr>
            <a:r>
              <a:rPr lang="ru-RU" sz="5400" b="1" dirty="0" smtClean="0">
                <a:solidFill>
                  <a:schemeClr val="tx2">
                    <a:lumMod val="50000"/>
                  </a:schemeClr>
                </a:solidFill>
                <a:latin typeface="Arial" panose="020B0604020202020204" pitchFamily="34" charset="0"/>
                <a:cs typeface="Arial" panose="020B0604020202020204" pitchFamily="34" charset="0"/>
              </a:rPr>
              <a:t>Благословляю </a:t>
            </a:r>
            <a:r>
              <a:rPr lang="ru-RU" sz="5400" b="1" dirty="0">
                <a:solidFill>
                  <a:schemeClr val="tx2">
                    <a:lumMod val="50000"/>
                  </a:schemeClr>
                </a:solidFill>
                <a:latin typeface="Arial" panose="020B0604020202020204" pitchFamily="34" charset="0"/>
                <a:cs typeface="Arial" panose="020B0604020202020204" pitchFamily="34" charset="0"/>
              </a:rPr>
              <a:t>Бога всей </a:t>
            </a:r>
            <a:r>
              <a:rPr lang="ru-RU" sz="5400" b="1" dirty="0" smtClean="0">
                <a:solidFill>
                  <a:schemeClr val="tx2">
                    <a:lumMod val="50000"/>
                  </a:schemeClr>
                </a:solidFill>
                <a:latin typeface="Arial" panose="020B0604020202020204" pitchFamily="34" charset="0"/>
                <a:cs typeface="Arial" panose="020B0604020202020204" pitchFamily="34" charset="0"/>
              </a:rPr>
              <a:t>душой</a:t>
            </a:r>
            <a:endParaRPr lang="ru-RU" sz="5400" b="1"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8946974" cy="5229482"/>
          </a:xfrm>
          <a:prstGeom prst="rect">
            <a:avLst/>
          </a:prstGeom>
        </p:spPr>
      </p:pic>
      <p:sp>
        <p:nvSpPr>
          <p:cNvPr id="7" name="Содержимое 2"/>
          <p:cNvSpPr txBox="1">
            <a:spLocks/>
          </p:cNvSpPr>
          <p:nvPr/>
        </p:nvSpPr>
        <p:spPr>
          <a:xfrm>
            <a:off x="839132" y="336630"/>
            <a:ext cx="8678739" cy="5976664"/>
          </a:xfrm>
          <a:prstGeom prst="rect">
            <a:avLst/>
          </a:prstGeom>
        </p:spPr>
        <p:txBody>
          <a:bodyPr vert="horz" lIns="91436" tIns="45718" rIns="91436" bIns="45718" rtlCol="0">
            <a:noAutofit/>
          </a:bodyPr>
          <a:lstStyle/>
          <a:p>
            <a:pPr algn="l">
              <a:lnSpc>
                <a:spcPct val="80000"/>
              </a:lnSpc>
            </a:pPr>
            <a:r>
              <a:rPr lang="ru-RU" sz="5400" b="1" dirty="0" smtClean="0">
                <a:solidFill>
                  <a:srgbClr val="000000"/>
                </a:solidFill>
                <a:latin typeface="Arial"/>
                <a:cs typeface="Arial"/>
              </a:rPr>
              <a:t>Благословляю</a:t>
            </a:r>
            <a:br>
              <a:rPr lang="ru-RU" sz="5400" b="1" dirty="0" smtClean="0">
                <a:solidFill>
                  <a:srgbClr val="000000"/>
                </a:solidFill>
                <a:latin typeface="Arial"/>
                <a:cs typeface="Arial"/>
              </a:rPr>
            </a:br>
            <a:r>
              <a:rPr lang="ru-RU" sz="5400" b="1" dirty="0" smtClean="0">
                <a:solidFill>
                  <a:srgbClr val="000000"/>
                </a:solidFill>
                <a:latin typeface="Arial"/>
                <a:cs typeface="Arial"/>
              </a:rPr>
              <a:t>Бога </a:t>
            </a:r>
            <a:r>
              <a:rPr lang="ru-RU" sz="5400" b="1" dirty="0">
                <a:solidFill>
                  <a:srgbClr val="000000"/>
                </a:solidFill>
                <a:latin typeface="Arial"/>
                <a:cs typeface="Arial"/>
              </a:rPr>
              <a:t>всей душой! </a:t>
            </a:r>
            <a:br>
              <a:rPr lang="ru-RU" sz="5400" b="1" dirty="0">
                <a:solidFill>
                  <a:srgbClr val="000000"/>
                </a:solidFill>
                <a:latin typeface="Arial"/>
                <a:cs typeface="Arial"/>
              </a:rPr>
            </a:br>
            <a:r>
              <a:rPr lang="ru-RU" sz="5400" b="1" dirty="0">
                <a:solidFill>
                  <a:srgbClr val="000000"/>
                </a:solidFill>
                <a:latin typeface="Arial"/>
                <a:cs typeface="Arial"/>
              </a:rPr>
              <a:t>Хвала Ему </a:t>
            </a:r>
            <a:r>
              <a:rPr lang="ru-RU" sz="5400" b="1" dirty="0" smtClean="0">
                <a:solidFill>
                  <a:srgbClr val="000000"/>
                </a:solidFill>
                <a:latin typeface="Arial"/>
                <a:cs typeface="Arial"/>
              </a:rPr>
              <a:t>звучать</a:t>
            </a:r>
          </a:p>
          <a:p>
            <a:pPr algn="l">
              <a:lnSpc>
                <a:spcPct val="80000"/>
              </a:lnSpc>
            </a:pPr>
            <a:r>
              <a:rPr lang="ru-RU" sz="5400" b="1" dirty="0">
                <a:solidFill>
                  <a:srgbClr val="000000"/>
                </a:solidFill>
                <a:latin typeface="Arial"/>
                <a:cs typeface="Arial"/>
              </a:rPr>
              <a:t>Н</a:t>
            </a:r>
            <a:r>
              <a:rPr lang="ru-RU" sz="5400" b="1" dirty="0" smtClean="0">
                <a:solidFill>
                  <a:srgbClr val="000000"/>
                </a:solidFill>
                <a:latin typeface="Arial"/>
                <a:cs typeface="Arial"/>
              </a:rPr>
              <a:t>е </a:t>
            </a:r>
            <a:r>
              <a:rPr lang="ru-RU" sz="5400" b="1" dirty="0">
                <a:solidFill>
                  <a:srgbClr val="000000"/>
                </a:solidFill>
                <a:latin typeface="Arial"/>
                <a:cs typeface="Arial"/>
              </a:rPr>
              <a:t>перестанет</a:t>
            </a:r>
          </a:p>
          <a:p>
            <a:pPr algn="l">
              <a:lnSpc>
                <a:spcPct val="80000"/>
              </a:lnSpc>
            </a:pPr>
            <a:r>
              <a:rPr lang="ru-RU" sz="5400" b="1" dirty="0">
                <a:solidFill>
                  <a:srgbClr val="000000"/>
                </a:solidFill>
                <a:latin typeface="Arial"/>
                <a:cs typeface="Arial"/>
              </a:rPr>
              <a:t>В моих устах </a:t>
            </a:r>
            <a:endParaRPr lang="ru-RU" sz="5400" b="1" dirty="0" smtClean="0">
              <a:solidFill>
                <a:srgbClr val="000000"/>
              </a:solidFill>
              <a:latin typeface="Arial"/>
              <a:cs typeface="Arial"/>
            </a:endParaRPr>
          </a:p>
          <a:p>
            <a:pPr algn="l">
              <a:lnSpc>
                <a:spcPct val="80000"/>
              </a:lnSpc>
            </a:pPr>
            <a:r>
              <a:rPr lang="ru-RU" sz="5400" b="1" dirty="0">
                <a:solidFill>
                  <a:srgbClr val="000000"/>
                </a:solidFill>
                <a:latin typeface="Arial"/>
                <a:cs typeface="Arial"/>
              </a:rPr>
              <a:t>И</a:t>
            </a:r>
            <a:r>
              <a:rPr lang="ru-RU" sz="5400" b="1" dirty="0" smtClean="0">
                <a:solidFill>
                  <a:srgbClr val="000000"/>
                </a:solidFill>
                <a:latin typeface="Arial"/>
                <a:cs typeface="Arial"/>
              </a:rPr>
              <a:t> </a:t>
            </a:r>
            <a:r>
              <a:rPr lang="ru-RU" sz="5400" b="1" dirty="0">
                <a:solidFill>
                  <a:srgbClr val="000000"/>
                </a:solidFill>
                <a:latin typeface="Arial"/>
                <a:cs typeface="Arial"/>
              </a:rPr>
              <a:t>радостной порой</a:t>
            </a:r>
            <a:r>
              <a:rPr lang="ru-RU" sz="5400" b="1" dirty="0" smtClean="0">
                <a:solidFill>
                  <a:srgbClr val="000000"/>
                </a:solidFill>
                <a:latin typeface="Arial"/>
                <a:cs typeface="Arial"/>
              </a:rPr>
              <a:t>,</a:t>
            </a:r>
            <a:endParaRPr lang="ru-RU" sz="5400" b="1" dirty="0">
              <a:solidFill>
                <a:srgbClr val="000000"/>
              </a:solidFill>
              <a:latin typeface="Arial"/>
              <a:cs typeface="Arial"/>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7" name="Содержимое 2"/>
          <p:cNvSpPr txBox="1">
            <a:spLocks/>
          </p:cNvSpPr>
          <p:nvPr/>
        </p:nvSpPr>
        <p:spPr>
          <a:xfrm>
            <a:off x="839120" y="714336"/>
            <a:ext cx="7767653" cy="4429164"/>
          </a:xfrm>
          <a:prstGeom prst="rect">
            <a:avLst/>
          </a:prstGeom>
        </p:spPr>
        <p:txBody>
          <a:bodyPr vert="horz" lIns="91436" tIns="45718" rIns="91436" bIns="45718" rtlCol="0">
            <a:noAutofit/>
          </a:bodyPr>
          <a:lstStyle/>
          <a:p>
            <a:pPr algn="l">
              <a:lnSpc>
                <a:spcPct val="80000"/>
              </a:lnSpc>
            </a:pPr>
            <a:r>
              <a:rPr lang="ru-RU" sz="5400" b="1" dirty="0" smtClean="0">
                <a:solidFill>
                  <a:srgbClr val="000000"/>
                </a:solidFill>
                <a:latin typeface="Arial"/>
                <a:cs typeface="Arial"/>
              </a:rPr>
              <a:t>И </a:t>
            </a:r>
            <a:r>
              <a:rPr lang="ru-RU" sz="5400" b="1" dirty="0">
                <a:solidFill>
                  <a:srgbClr val="000000"/>
                </a:solidFill>
                <a:latin typeface="Arial"/>
                <a:cs typeface="Arial"/>
              </a:rPr>
              <a:t>если вдруг печали </a:t>
            </a:r>
            <a:r>
              <a:rPr lang="ru-RU" sz="5400" b="1" dirty="0" smtClean="0">
                <a:solidFill>
                  <a:srgbClr val="000000"/>
                </a:solidFill>
                <a:latin typeface="Arial"/>
                <a:cs typeface="Arial"/>
              </a:rPr>
              <a:t>День </a:t>
            </a:r>
            <a:r>
              <a:rPr lang="ru-RU" sz="5400" b="1" dirty="0">
                <a:solidFill>
                  <a:srgbClr val="000000"/>
                </a:solidFill>
                <a:latin typeface="Arial"/>
                <a:cs typeface="Arial"/>
              </a:rPr>
              <a:t>настанет</a:t>
            </a:r>
            <a:r>
              <a:rPr lang="ru-RU" sz="5400" b="1" dirty="0" smtClean="0">
                <a:solidFill>
                  <a:srgbClr val="000000"/>
                </a:solidFill>
                <a:latin typeface="Arial"/>
                <a:cs typeface="Arial"/>
              </a:rPr>
              <a:t>.</a:t>
            </a:r>
          </a:p>
          <a:p>
            <a:pPr algn="l">
              <a:lnSpc>
                <a:spcPct val="80000"/>
              </a:lnSpc>
            </a:pPr>
            <a:endParaRPr lang="ru-RU" sz="5400" dirty="0" smtClean="0">
              <a:latin typeface="Arial"/>
              <a:cs typeface="Arial"/>
            </a:endParaRPr>
          </a:p>
          <a:p>
            <a:pPr algn="l">
              <a:lnSpc>
                <a:spcPct val="80000"/>
              </a:lnSpc>
            </a:pPr>
            <a:r>
              <a:rPr lang="ru-RU" sz="5400" dirty="0" smtClean="0">
                <a:latin typeface="Arial"/>
                <a:cs typeface="Arial"/>
              </a:rPr>
              <a:t>		Благословляю </a:t>
            </a:r>
            <a:r>
              <a:rPr lang="ru-RU" sz="5400" dirty="0">
                <a:latin typeface="Arial"/>
                <a:cs typeface="Arial"/>
              </a:rPr>
              <a:t/>
            </a:r>
            <a:br>
              <a:rPr lang="ru-RU" sz="5400" dirty="0">
                <a:latin typeface="Arial"/>
                <a:cs typeface="Arial"/>
              </a:rPr>
            </a:br>
            <a:r>
              <a:rPr lang="ru-RU" sz="5400" dirty="0" smtClean="0">
                <a:latin typeface="Arial"/>
                <a:cs typeface="Arial"/>
              </a:rPr>
              <a:t>		Бога </a:t>
            </a:r>
            <a:r>
              <a:rPr lang="ru-RU" sz="5400" dirty="0">
                <a:latin typeface="Arial"/>
                <a:cs typeface="Arial"/>
              </a:rPr>
              <a:t>всей душой!</a:t>
            </a:r>
          </a:p>
          <a:p>
            <a:pPr algn="l">
              <a:lnSpc>
                <a:spcPct val="80000"/>
              </a:lnSpc>
            </a:pPr>
            <a:r>
              <a:rPr lang="ru-RU" sz="5400" dirty="0">
                <a:latin typeface="Arial"/>
                <a:cs typeface="Arial"/>
              </a:rPr>
              <a:t> </a:t>
            </a:r>
          </a:p>
          <a:p>
            <a:pPr algn="l">
              <a:lnSpc>
                <a:spcPct val="80000"/>
              </a:lnSpc>
            </a:pPr>
            <a:endParaRPr lang="ru-RU" sz="5400" b="1" dirty="0">
              <a:solidFill>
                <a:srgbClr val="000000"/>
              </a:solidFill>
              <a:latin typeface="Arial"/>
              <a:cs typeface="Arial"/>
            </a:endParaRPr>
          </a:p>
        </p:txBody>
      </p:sp>
    </p:spTree>
    <p:extLst>
      <p:ext uri="{BB962C8B-B14F-4D97-AF65-F5344CB8AC3E}">
        <p14:creationId xmlns:p14="http://schemas.microsoft.com/office/powerpoint/2010/main" val="834699606"/>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8946974" cy="5229482"/>
          </a:xfrm>
          <a:prstGeom prst="rect">
            <a:avLst/>
          </a:prstGeom>
        </p:spPr>
      </p:pic>
      <p:sp>
        <p:nvSpPr>
          <p:cNvPr id="7" name="Содержимое 2"/>
          <p:cNvSpPr txBox="1">
            <a:spLocks/>
          </p:cNvSpPr>
          <p:nvPr/>
        </p:nvSpPr>
        <p:spPr>
          <a:xfrm>
            <a:off x="839132" y="336630"/>
            <a:ext cx="8678739" cy="5976664"/>
          </a:xfrm>
          <a:prstGeom prst="rect">
            <a:avLst/>
          </a:prstGeom>
        </p:spPr>
        <p:txBody>
          <a:bodyPr vert="horz" lIns="91436" tIns="45718" rIns="91436" bIns="45718" rtlCol="0">
            <a:noAutofit/>
          </a:bodyPr>
          <a:lstStyle/>
          <a:p>
            <a:pPr algn="l">
              <a:lnSpc>
                <a:spcPct val="80000"/>
              </a:lnSpc>
            </a:pPr>
            <a:r>
              <a:rPr lang="ru-RU" sz="5400" dirty="0" smtClean="0">
                <a:latin typeface="Arial"/>
                <a:cs typeface="Arial"/>
              </a:rPr>
              <a:t>Благословляю </a:t>
            </a:r>
            <a:r>
              <a:rPr lang="ru-RU" sz="5400" dirty="0">
                <a:latin typeface="Arial"/>
                <a:cs typeface="Arial"/>
              </a:rPr>
              <a:t/>
            </a:r>
            <a:br>
              <a:rPr lang="ru-RU" sz="5400" dirty="0">
                <a:latin typeface="Arial"/>
                <a:cs typeface="Arial"/>
              </a:rPr>
            </a:br>
            <a:r>
              <a:rPr lang="ru-RU" sz="5400" dirty="0">
                <a:latin typeface="Arial"/>
                <a:cs typeface="Arial"/>
              </a:rPr>
              <a:t>Бога день за днём.</a:t>
            </a:r>
          </a:p>
          <a:p>
            <a:pPr algn="l">
              <a:lnSpc>
                <a:spcPct val="80000"/>
              </a:lnSpc>
            </a:pPr>
            <a:r>
              <a:rPr lang="ru-RU" sz="5400" dirty="0">
                <a:latin typeface="Arial"/>
                <a:cs typeface="Arial"/>
              </a:rPr>
              <a:t>Идя нелёгкой Жизненной тропою,</a:t>
            </a:r>
          </a:p>
          <a:p>
            <a:pPr algn="l">
              <a:lnSpc>
                <a:spcPct val="80000"/>
              </a:lnSpc>
            </a:pPr>
            <a:r>
              <a:rPr lang="ru-RU" sz="5400" dirty="0">
                <a:latin typeface="Arial"/>
                <a:cs typeface="Arial"/>
              </a:rPr>
              <a:t>Я нахожу покой </a:t>
            </a:r>
          </a:p>
          <a:p>
            <a:pPr algn="l">
              <a:lnSpc>
                <a:spcPct val="80000"/>
              </a:lnSpc>
            </a:pPr>
            <a:r>
              <a:rPr lang="ru-RU" sz="5400" dirty="0">
                <a:latin typeface="Arial"/>
                <a:cs typeface="Arial"/>
              </a:rPr>
              <a:t>И радость в Нём</a:t>
            </a:r>
            <a:r>
              <a:rPr lang="ru-RU" sz="5400" dirty="0" smtClean="0">
                <a:latin typeface="Arial"/>
                <a:cs typeface="Arial"/>
              </a:rPr>
              <a:t>,</a:t>
            </a:r>
            <a:endParaRPr lang="ru-RU" sz="5400" dirty="0">
              <a:latin typeface="Arial"/>
              <a:cs typeface="Arial"/>
            </a:endParaRPr>
          </a:p>
        </p:txBody>
      </p:sp>
    </p:spTree>
    <p:extLst>
      <p:ext uri="{BB962C8B-B14F-4D97-AF65-F5344CB8AC3E}">
        <p14:creationId xmlns:p14="http://schemas.microsoft.com/office/powerpoint/2010/main" val="2506711597"/>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7" name="Содержимое 2"/>
          <p:cNvSpPr txBox="1">
            <a:spLocks/>
          </p:cNvSpPr>
          <p:nvPr/>
        </p:nvSpPr>
        <p:spPr>
          <a:xfrm>
            <a:off x="839120" y="714336"/>
            <a:ext cx="7767653" cy="4429164"/>
          </a:xfrm>
          <a:prstGeom prst="rect">
            <a:avLst/>
          </a:prstGeom>
        </p:spPr>
        <p:txBody>
          <a:bodyPr vert="horz" lIns="91436" tIns="45718" rIns="91436" bIns="45718" rtlCol="0">
            <a:noAutofit/>
          </a:bodyPr>
          <a:lstStyle/>
          <a:p>
            <a:pPr algn="l">
              <a:lnSpc>
                <a:spcPct val="80000"/>
              </a:lnSpc>
            </a:pPr>
            <a:r>
              <a:rPr lang="ru-RU" sz="5400" dirty="0">
                <a:latin typeface="Arial"/>
                <a:cs typeface="Arial"/>
              </a:rPr>
              <a:t>Ведь Он ведёт </a:t>
            </a:r>
          </a:p>
          <a:p>
            <a:pPr algn="l">
              <a:lnSpc>
                <a:spcPct val="80000"/>
              </a:lnSpc>
            </a:pPr>
            <a:r>
              <a:rPr lang="ru-RU" sz="5400" dirty="0">
                <a:latin typeface="Arial"/>
                <a:cs typeface="Arial"/>
              </a:rPr>
              <a:t>Меня Своей </a:t>
            </a:r>
            <a:r>
              <a:rPr lang="ru-RU" sz="5400" dirty="0" smtClean="0">
                <a:latin typeface="Arial"/>
                <a:cs typeface="Arial"/>
              </a:rPr>
              <a:t>рукою.</a:t>
            </a:r>
          </a:p>
          <a:p>
            <a:pPr algn="l">
              <a:lnSpc>
                <a:spcPct val="80000"/>
              </a:lnSpc>
            </a:pPr>
            <a:endParaRPr lang="ru-RU" sz="5400" dirty="0">
              <a:latin typeface="Arial"/>
              <a:cs typeface="Arial"/>
            </a:endParaRPr>
          </a:p>
          <a:p>
            <a:pPr algn="l">
              <a:lnSpc>
                <a:spcPct val="80000"/>
              </a:lnSpc>
            </a:pPr>
            <a:r>
              <a:rPr lang="ru-RU" sz="5400" dirty="0" smtClean="0">
                <a:latin typeface="Arial"/>
                <a:cs typeface="Arial"/>
              </a:rPr>
              <a:t>		Благословляю </a:t>
            </a:r>
            <a:r>
              <a:rPr lang="ru-RU" sz="5400" dirty="0">
                <a:latin typeface="Arial"/>
                <a:cs typeface="Arial"/>
              </a:rPr>
              <a:t/>
            </a:r>
            <a:br>
              <a:rPr lang="ru-RU" sz="5400" dirty="0">
                <a:latin typeface="Arial"/>
                <a:cs typeface="Arial"/>
              </a:rPr>
            </a:br>
            <a:r>
              <a:rPr lang="ru-RU" sz="5400" dirty="0" smtClean="0">
                <a:latin typeface="Arial"/>
                <a:cs typeface="Arial"/>
              </a:rPr>
              <a:t>		Бога </a:t>
            </a:r>
            <a:r>
              <a:rPr lang="ru-RU" sz="5400" dirty="0">
                <a:latin typeface="Arial"/>
                <a:cs typeface="Arial"/>
              </a:rPr>
              <a:t>день за днём!</a:t>
            </a:r>
          </a:p>
          <a:p>
            <a:pPr algn="l">
              <a:lnSpc>
                <a:spcPct val="80000"/>
              </a:lnSpc>
            </a:pPr>
            <a:r>
              <a:rPr lang="ru-RU" sz="5400" dirty="0">
                <a:latin typeface="Arial"/>
                <a:cs typeface="Arial"/>
              </a:rPr>
              <a:t> </a:t>
            </a:r>
          </a:p>
          <a:p>
            <a:pPr algn="l">
              <a:lnSpc>
                <a:spcPct val="80000"/>
              </a:lnSpc>
            </a:pPr>
            <a:endParaRPr lang="ru-RU" sz="5400" b="1" dirty="0">
              <a:solidFill>
                <a:srgbClr val="000000"/>
              </a:solidFill>
              <a:latin typeface="Arial"/>
              <a:cs typeface="Arial"/>
            </a:endParaRPr>
          </a:p>
        </p:txBody>
      </p:sp>
    </p:spTree>
    <p:extLst>
      <p:ext uri="{BB962C8B-B14F-4D97-AF65-F5344CB8AC3E}">
        <p14:creationId xmlns:p14="http://schemas.microsoft.com/office/powerpoint/2010/main" val="2359674145"/>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8946974" cy="5229482"/>
          </a:xfrm>
          <a:prstGeom prst="rect">
            <a:avLst/>
          </a:prstGeom>
        </p:spPr>
      </p:pic>
      <p:sp>
        <p:nvSpPr>
          <p:cNvPr id="7" name="Содержимое 2"/>
          <p:cNvSpPr txBox="1">
            <a:spLocks/>
          </p:cNvSpPr>
          <p:nvPr/>
        </p:nvSpPr>
        <p:spPr>
          <a:xfrm>
            <a:off x="839132" y="336630"/>
            <a:ext cx="8678739" cy="5976664"/>
          </a:xfrm>
          <a:prstGeom prst="rect">
            <a:avLst/>
          </a:prstGeom>
        </p:spPr>
        <p:txBody>
          <a:bodyPr vert="horz" lIns="91436" tIns="45718" rIns="91436" bIns="45718" rtlCol="0">
            <a:noAutofit/>
          </a:bodyPr>
          <a:lstStyle/>
          <a:p>
            <a:pPr algn="l">
              <a:lnSpc>
                <a:spcPct val="80000"/>
              </a:lnSpc>
            </a:pPr>
            <a:r>
              <a:rPr lang="ru-RU" sz="5400" dirty="0" smtClean="0">
                <a:latin typeface="Arial"/>
                <a:cs typeface="Arial"/>
              </a:rPr>
              <a:t>Благословляю </a:t>
            </a:r>
            <a:r>
              <a:rPr lang="ru-RU" sz="5400" dirty="0">
                <a:latin typeface="Arial"/>
                <a:cs typeface="Arial"/>
              </a:rPr>
              <a:t/>
            </a:r>
            <a:br>
              <a:rPr lang="ru-RU" sz="5400" dirty="0">
                <a:latin typeface="Arial"/>
                <a:cs typeface="Arial"/>
              </a:rPr>
            </a:br>
            <a:r>
              <a:rPr lang="ru-RU" sz="5400" dirty="0">
                <a:latin typeface="Arial"/>
                <a:cs typeface="Arial"/>
              </a:rPr>
              <a:t>Бога на земле:</a:t>
            </a:r>
          </a:p>
          <a:p>
            <a:pPr algn="l">
              <a:lnSpc>
                <a:spcPct val="80000"/>
              </a:lnSpc>
            </a:pPr>
            <a:r>
              <a:rPr lang="ru-RU" sz="5400" dirty="0">
                <a:latin typeface="Arial"/>
                <a:cs typeface="Arial"/>
              </a:rPr>
              <a:t>Он сотворил для нас Всё так чудесно</a:t>
            </a:r>
            <a:r>
              <a:rPr lang="ru-RU" sz="5400" dirty="0" smtClean="0">
                <a:latin typeface="Arial"/>
                <a:cs typeface="Arial"/>
              </a:rPr>
              <a:t>!</a:t>
            </a:r>
            <a:endParaRPr lang="ru-RU" sz="5400" dirty="0">
              <a:latin typeface="Arial"/>
              <a:cs typeface="Arial"/>
            </a:endParaRPr>
          </a:p>
        </p:txBody>
      </p:sp>
    </p:spTree>
    <p:extLst>
      <p:ext uri="{BB962C8B-B14F-4D97-AF65-F5344CB8AC3E}">
        <p14:creationId xmlns:p14="http://schemas.microsoft.com/office/powerpoint/2010/main" val="693169808"/>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7" name="Содержимое 2"/>
          <p:cNvSpPr txBox="1">
            <a:spLocks/>
          </p:cNvSpPr>
          <p:nvPr/>
        </p:nvSpPr>
        <p:spPr>
          <a:xfrm>
            <a:off x="839120" y="714336"/>
            <a:ext cx="7767653" cy="4429164"/>
          </a:xfrm>
          <a:prstGeom prst="rect">
            <a:avLst/>
          </a:prstGeom>
        </p:spPr>
        <p:txBody>
          <a:bodyPr vert="horz" lIns="91436" tIns="45718" rIns="91436" bIns="45718" rtlCol="0">
            <a:noAutofit/>
          </a:bodyPr>
          <a:lstStyle/>
          <a:p>
            <a:pPr algn="l">
              <a:lnSpc>
                <a:spcPct val="80000"/>
              </a:lnSpc>
            </a:pPr>
            <a:r>
              <a:rPr lang="ru-RU" sz="5400" dirty="0" smtClean="0">
                <a:latin typeface="Arial"/>
                <a:cs typeface="Arial"/>
              </a:rPr>
              <a:t>Но </a:t>
            </a:r>
            <a:r>
              <a:rPr lang="ru-RU" sz="5400" dirty="0">
                <a:latin typeface="Arial"/>
                <a:cs typeface="Arial"/>
              </a:rPr>
              <a:t>сердцем я </a:t>
            </a:r>
            <a:r>
              <a:rPr lang="ru-RU" sz="5400" dirty="0" smtClean="0">
                <a:latin typeface="Arial"/>
                <a:cs typeface="Arial"/>
              </a:rPr>
              <a:t>мечтаю</a:t>
            </a:r>
          </a:p>
          <a:p>
            <a:pPr algn="l">
              <a:lnSpc>
                <a:spcPct val="80000"/>
              </a:lnSpc>
            </a:pPr>
            <a:r>
              <a:rPr lang="ru-RU" sz="5400" dirty="0" smtClean="0">
                <a:latin typeface="Arial"/>
                <a:cs typeface="Arial"/>
              </a:rPr>
              <a:t>О стране на небе, </a:t>
            </a:r>
          </a:p>
          <a:p>
            <a:pPr algn="l">
              <a:lnSpc>
                <a:spcPct val="80000"/>
              </a:lnSpc>
            </a:pPr>
            <a:r>
              <a:rPr lang="ru-RU" sz="5400" dirty="0" smtClean="0">
                <a:latin typeface="Arial"/>
                <a:cs typeface="Arial"/>
              </a:rPr>
              <a:t>Там, где с Богом Счастье вечно!</a:t>
            </a:r>
          </a:p>
          <a:p>
            <a:pPr algn="l">
              <a:lnSpc>
                <a:spcPct val="80000"/>
              </a:lnSpc>
            </a:pPr>
            <a:r>
              <a:rPr lang="ru-RU" sz="5400" dirty="0">
                <a:latin typeface="Arial"/>
                <a:cs typeface="Arial"/>
              </a:rPr>
              <a:t> </a:t>
            </a:r>
          </a:p>
          <a:p>
            <a:pPr algn="l">
              <a:lnSpc>
                <a:spcPct val="80000"/>
              </a:lnSpc>
            </a:pPr>
            <a:endParaRPr lang="ru-RU" sz="5400" b="1" dirty="0">
              <a:solidFill>
                <a:srgbClr val="000000"/>
              </a:solidFill>
              <a:latin typeface="Arial"/>
              <a:cs typeface="Arial"/>
            </a:endParaRPr>
          </a:p>
        </p:txBody>
      </p:sp>
    </p:spTree>
    <p:extLst>
      <p:ext uri="{BB962C8B-B14F-4D97-AF65-F5344CB8AC3E}">
        <p14:creationId xmlns:p14="http://schemas.microsoft.com/office/powerpoint/2010/main" val="828536554"/>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1118</TotalTime>
  <Words>38</Words>
  <Application>Microsoft Macintosh PowerPoint</Application>
  <PresentationFormat>On-screen Show (16:9)</PresentationFormat>
  <Paragraphs>24</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91</cp:revision>
  <dcterms:modified xsi:type="dcterms:W3CDTF">2021-03-09T08:25:17Z</dcterms:modified>
</cp:coreProperties>
</file>