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7"/>
  </p:notesMasterIdLst>
  <p:sldIdLst>
    <p:sldId id="265" r:id="rId2"/>
    <p:sldId id="272" r:id="rId3"/>
    <p:sldId id="268" r:id="rId4"/>
    <p:sldId id="270" r:id="rId5"/>
    <p:sldId id="271" r:id="rId6"/>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93"/>
    <p:restoredTop sz="75172" autoAdjust="0"/>
  </p:normalViewPr>
  <p:slideViewPr>
    <p:cSldViewPr snapToGrid="0" snapToObjects="1">
      <p:cViewPr varScale="1">
        <p:scale>
          <a:sx n="97" d="100"/>
          <a:sy n="97" d="100"/>
        </p:scale>
        <p:origin x="424" y="192"/>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590014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336058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5131280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9.png"/><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2.jpeg"/><Relationship Id="rId11" Type="http://schemas.microsoft.com/office/2007/relationships/hdphoto" Target="../media/hdphoto3.wdp"/><Relationship Id="rId5" Type="http://schemas.openxmlformats.org/officeDocument/2006/relationships/image" Target="../media/image11.jpeg"/><Relationship Id="rId10" Type="http://schemas.openxmlformats.org/officeDocument/2006/relationships/image" Target="../media/image14.png"/><Relationship Id="rId4" Type="http://schemas.openxmlformats.org/officeDocument/2006/relationships/image" Target="../media/image10.jpg"/><Relationship Id="rId9" Type="http://schemas.microsoft.com/office/2007/relationships/hdphoto" Target="../media/hdphoto2.wdp"/></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id="{E4438512-FB30-8240-9BEE-8A05FE64B54F}"/>
              </a:ext>
            </a:extLst>
          </p:cNvPr>
          <p:cNvSpPr txBox="1">
            <a:spLocks/>
          </p:cNvSpPr>
          <p:nvPr/>
        </p:nvSpPr>
        <p:spPr>
          <a:xfrm>
            <a:off x="721489" y="304623"/>
            <a:ext cx="7109419" cy="23600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Благодарим </a:t>
            </a:r>
          </a:p>
          <a:p>
            <a:pPr marL="0" indent="0" algn="r">
              <a:lnSpc>
                <a:spcPct val="100000"/>
              </a:lnSpc>
              <a:buNone/>
              <a:defRPr sz="11100" b="1" i="0">
                <a:solidFill>
                  <a:srgbClr val="FEBF2E"/>
                </a:solidFill>
                <a:latin typeface="Calibri"/>
                <a:ea typeface="Calibri"/>
                <a:cs typeface="Calibri"/>
                <a:sym typeface="Calibri"/>
              </a:defRPr>
            </a:pPr>
            <a:r>
              <a:rPr lang="bg-BG" sz="6000"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и</a:t>
            </a:r>
            <a:r>
              <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 </a:t>
            </a:r>
            <a:r>
              <a:rPr lang="bg-BG" sz="6000" b="1" dirty="0" err="1">
                <a:solidFill>
                  <a:schemeClr val="tx1">
                    <a:lumMod val="95000"/>
                    <a:lumOff val="5000"/>
                  </a:schemeClr>
                </a:solidFill>
                <a:latin typeface="Arial" panose="020B0604020202020204" pitchFamily="34" charset="0"/>
                <a:ea typeface="Calibri"/>
                <a:cs typeface="Arial" panose="020B0604020202020204" pitchFamily="34" charset="0"/>
                <a:sym typeface="Calibri"/>
              </a:rPr>
              <a:t>прославляем</a:t>
            </a:r>
            <a:endPar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4" name="Picture 3" descr="right.jpg"/>
          <p:cNvPicPr>
            <a:picLocks noChangeAspect="1"/>
          </p:cNvPicPr>
          <p:nvPr/>
        </p:nvPicPr>
        <p:blipFill rotWithShape="1">
          <a:blip r:embed="rId4" cstate="print">
            <a:extLst>
              <a:ext uri="{28A0092B-C50C-407E-A947-70E740481C1C}">
                <a14:useLocalDpi xmlns:a14="http://schemas.microsoft.com/office/drawing/2010/main" val="0"/>
              </a:ext>
            </a:extLst>
          </a:blip>
          <a:srcRect r="58559"/>
          <a:stretch/>
        </p:blipFill>
        <p:spPr>
          <a:xfrm flipV="1">
            <a:off x="8536676" y="0"/>
            <a:ext cx="609600" cy="5143500"/>
          </a:xfrm>
          <a:prstGeom prst="rect">
            <a:avLst/>
          </a:prstGeom>
        </p:spPr>
      </p:pic>
      <p:sp>
        <p:nvSpPr>
          <p:cNvPr id="5" name="Объект 2">
            <a:extLst>
              <a:ext uri="{FF2B5EF4-FFF2-40B4-BE49-F238E27FC236}">
                <a16:creationId xmlns:a16="http://schemas.microsoft.com/office/drawing/2014/main" id="{CAA2283C-6549-BE45-B1FC-0FF887AC62C4}"/>
              </a:ext>
            </a:extLst>
          </p:cNvPr>
          <p:cNvSpPr txBox="1">
            <a:spLocks/>
          </p:cNvSpPr>
          <p:nvPr/>
        </p:nvSpPr>
        <p:spPr>
          <a:xfrm>
            <a:off x="172279" y="133583"/>
            <a:ext cx="9939130"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000" b="1" dirty="0">
                <a:solidFill>
                  <a:schemeClr val="tx1"/>
                </a:solidFill>
                <a:latin typeface="Arial"/>
                <a:cs typeface="Arial"/>
              </a:rPr>
              <a:t>Благодарим и прославляем </a:t>
            </a:r>
          </a:p>
          <a:p>
            <a:pPr algn="l" defTabSz="685800">
              <a:spcBef>
                <a:spcPts val="1350"/>
              </a:spcBef>
              <a:buClr>
                <a:srgbClr val="595959"/>
              </a:buClr>
            </a:pPr>
            <a:r>
              <a:rPr lang="ru-RU" sz="4000" b="1" dirty="0">
                <a:solidFill>
                  <a:schemeClr val="tx1"/>
                </a:solidFill>
                <a:latin typeface="Arial"/>
                <a:cs typeface="Arial"/>
              </a:rPr>
              <a:t>Творца Вселенной </a:t>
            </a:r>
          </a:p>
          <a:p>
            <a:pPr algn="l" defTabSz="685800">
              <a:spcBef>
                <a:spcPts val="1350"/>
              </a:spcBef>
              <a:buClr>
                <a:srgbClr val="595959"/>
              </a:buClr>
            </a:pPr>
            <a:r>
              <a:rPr lang="ru-RU" sz="4000" b="1" dirty="0">
                <a:solidFill>
                  <a:schemeClr val="tx1"/>
                </a:solidFill>
                <a:latin typeface="Arial"/>
                <a:cs typeface="Arial"/>
              </a:rPr>
              <a:t>Вновь и вновь!</a:t>
            </a:r>
          </a:p>
          <a:p>
            <a:pPr algn="l" defTabSz="685800">
              <a:spcBef>
                <a:spcPts val="1350"/>
              </a:spcBef>
              <a:buClr>
                <a:srgbClr val="595959"/>
              </a:buClr>
            </a:pPr>
            <a:r>
              <a:rPr lang="ru-RU" sz="4000" b="1" dirty="0">
                <a:solidFill>
                  <a:schemeClr val="tx1"/>
                </a:solidFill>
                <a:latin typeface="Arial"/>
                <a:cs typeface="Arial"/>
              </a:rPr>
              <a:t>Благодарим и воспеваем</a:t>
            </a:r>
          </a:p>
          <a:p>
            <a:pPr algn="l" defTabSz="685800">
              <a:spcBef>
                <a:spcPts val="1350"/>
              </a:spcBef>
              <a:buClr>
                <a:srgbClr val="595959"/>
              </a:buClr>
            </a:pPr>
            <a:r>
              <a:rPr lang="ru-RU" sz="4000" b="1" dirty="0">
                <a:solidFill>
                  <a:schemeClr val="tx1"/>
                </a:solidFill>
                <a:latin typeface="Arial"/>
                <a:cs typeface="Arial"/>
              </a:rPr>
              <a:t>Святую Божию любовь,</a:t>
            </a:r>
          </a:p>
          <a:p>
            <a:pPr algn="l" defTabSz="685800">
              <a:spcBef>
                <a:spcPts val="1350"/>
              </a:spcBef>
              <a:buClr>
                <a:srgbClr val="595959"/>
              </a:buClr>
            </a:pPr>
            <a:r>
              <a:rPr lang="ru-RU" sz="4000" b="1" dirty="0">
                <a:solidFill>
                  <a:schemeClr val="tx1"/>
                </a:solidFill>
                <a:latin typeface="Arial"/>
                <a:cs typeface="Arial"/>
              </a:rPr>
              <a:t>Святую Божию любовь!</a:t>
            </a:r>
          </a:p>
        </p:txBody>
      </p:sp>
    </p:spTree>
    <p:extLst>
      <p:ext uri="{BB962C8B-B14F-4D97-AF65-F5344CB8AC3E}">
        <p14:creationId xmlns:p14="http://schemas.microsoft.com/office/powerpoint/2010/main" val="3489019995"/>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4" name="Picture 3" descr="right.jpg"/>
          <p:cNvPicPr>
            <a:picLocks noChangeAspect="1"/>
          </p:cNvPicPr>
          <p:nvPr/>
        </p:nvPicPr>
        <p:blipFill rotWithShape="1">
          <a:blip r:embed="rId4" cstate="print">
            <a:extLst>
              <a:ext uri="{28A0092B-C50C-407E-A947-70E740481C1C}">
                <a14:useLocalDpi xmlns:a14="http://schemas.microsoft.com/office/drawing/2010/main" val="0"/>
              </a:ext>
            </a:extLst>
          </a:blip>
          <a:srcRect r="59154"/>
          <a:stretch/>
        </p:blipFill>
        <p:spPr>
          <a:xfrm rot="5400000" flipV="1">
            <a:off x="4304058" y="303559"/>
            <a:ext cx="535882" cy="9144001"/>
          </a:xfrm>
          <a:prstGeom prst="rect">
            <a:avLst/>
          </a:prstGeom>
        </p:spPr>
      </p:pic>
      <p:sp>
        <p:nvSpPr>
          <p:cNvPr id="5" name="Объект 2">
            <a:extLst>
              <a:ext uri="{FF2B5EF4-FFF2-40B4-BE49-F238E27FC236}">
                <a16:creationId xmlns:a16="http://schemas.microsoft.com/office/drawing/2014/main" id="{CAA2283C-6549-BE45-B1FC-0FF887AC62C4}"/>
              </a:ext>
            </a:extLst>
          </p:cNvPr>
          <p:cNvSpPr txBox="1">
            <a:spLocks/>
          </p:cNvSpPr>
          <p:nvPr/>
        </p:nvSpPr>
        <p:spPr>
          <a:xfrm>
            <a:off x="282021" y="48133"/>
            <a:ext cx="9064487"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000" b="1" dirty="0">
                <a:solidFill>
                  <a:schemeClr val="tx1"/>
                </a:solidFill>
                <a:latin typeface="Arial"/>
                <a:ea typeface="+mn-ea"/>
                <a:cs typeface="Arial"/>
              </a:rPr>
              <a:t>Благодарим и возвращаем</a:t>
            </a:r>
          </a:p>
          <a:p>
            <a:pPr algn="l" defTabSz="685800">
              <a:spcBef>
                <a:spcPts val="1350"/>
              </a:spcBef>
              <a:buClr>
                <a:srgbClr val="595959"/>
              </a:buClr>
            </a:pPr>
            <a:r>
              <a:rPr lang="ru-RU" sz="4000" b="1" dirty="0">
                <a:solidFill>
                  <a:schemeClr val="tx1"/>
                </a:solidFill>
                <a:latin typeface="Arial"/>
                <a:ea typeface="+mn-ea"/>
                <a:cs typeface="Arial"/>
              </a:rPr>
              <a:t>Душе больной </a:t>
            </a:r>
          </a:p>
          <a:p>
            <a:pPr algn="l" defTabSz="685800">
              <a:spcBef>
                <a:spcPts val="1350"/>
              </a:spcBef>
              <a:buClr>
                <a:srgbClr val="595959"/>
              </a:buClr>
            </a:pPr>
            <a:r>
              <a:rPr lang="ru-RU" sz="4000" b="1" dirty="0">
                <a:solidFill>
                  <a:schemeClr val="tx1"/>
                </a:solidFill>
                <a:latin typeface="Arial"/>
                <a:ea typeface="+mn-ea"/>
                <a:cs typeface="Arial"/>
              </a:rPr>
              <a:t>Твой дивный свет.</a:t>
            </a:r>
          </a:p>
          <a:p>
            <a:pPr algn="l" defTabSz="685800">
              <a:spcBef>
                <a:spcPts val="1350"/>
              </a:spcBef>
              <a:buClr>
                <a:srgbClr val="595959"/>
              </a:buClr>
            </a:pPr>
            <a:r>
              <a:rPr lang="ru-RU" sz="4000" b="1" dirty="0">
                <a:solidFill>
                  <a:schemeClr val="tx1"/>
                </a:solidFill>
                <a:latin typeface="Arial"/>
                <a:ea typeface="+mn-ea"/>
                <a:cs typeface="Arial"/>
              </a:rPr>
              <a:t>Священной кровью исцеляешь,</a:t>
            </a:r>
          </a:p>
          <a:p>
            <a:pPr algn="l" defTabSz="685800">
              <a:spcBef>
                <a:spcPts val="1350"/>
              </a:spcBef>
              <a:buClr>
                <a:srgbClr val="595959"/>
              </a:buClr>
            </a:pPr>
            <a:r>
              <a:rPr lang="ru-RU" sz="4000" b="1" dirty="0">
                <a:solidFill>
                  <a:schemeClr val="tx1"/>
                </a:solidFill>
                <a:latin typeface="Arial"/>
                <a:ea typeface="+mn-ea"/>
                <a:cs typeface="Arial"/>
              </a:rPr>
              <a:t>В греховной тьме хранишь от бед,</a:t>
            </a:r>
          </a:p>
          <a:p>
            <a:pPr algn="l" defTabSz="685800">
              <a:spcBef>
                <a:spcPts val="1350"/>
              </a:spcBef>
              <a:buClr>
                <a:srgbClr val="595959"/>
              </a:buClr>
            </a:pPr>
            <a:r>
              <a:rPr lang="ru-RU" sz="4000" b="1" dirty="0">
                <a:solidFill>
                  <a:schemeClr val="tx1"/>
                </a:solidFill>
                <a:latin typeface="Arial"/>
                <a:ea typeface="+mn-ea"/>
                <a:cs typeface="Arial"/>
              </a:rPr>
              <a:t>В греховной тьме хранишь от бед.</a:t>
            </a:r>
            <a:endParaRPr lang="ru-RU" sz="4000" b="1" dirty="0">
              <a:solidFill>
                <a:schemeClr val="tx1"/>
              </a:solidFill>
              <a:latin typeface="Arial"/>
              <a:cs typeface="Arial"/>
            </a:endParaRPr>
          </a:p>
        </p:txBody>
      </p:sp>
    </p:spTree>
    <p:extLst>
      <p:ext uri="{BB962C8B-B14F-4D97-AF65-F5344CB8AC3E}">
        <p14:creationId xmlns:p14="http://schemas.microsoft.com/office/powerpoint/2010/main" val="107457417"/>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sp>
        <p:nvSpPr>
          <p:cNvPr id="5" name="Объект 2">
            <a:extLst>
              <a:ext uri="{FF2B5EF4-FFF2-40B4-BE49-F238E27FC236}">
                <a16:creationId xmlns:a16="http://schemas.microsoft.com/office/drawing/2014/main" id="{CAA2283C-6549-BE45-B1FC-0FF887AC62C4}"/>
              </a:ext>
            </a:extLst>
          </p:cNvPr>
          <p:cNvSpPr txBox="1">
            <a:spLocks/>
          </p:cNvSpPr>
          <p:nvPr/>
        </p:nvSpPr>
        <p:spPr>
          <a:xfrm>
            <a:off x="202333" y="451635"/>
            <a:ext cx="8956089"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000" b="1" dirty="0">
                <a:solidFill>
                  <a:schemeClr val="tx1"/>
                </a:solidFill>
                <a:latin typeface="Arial"/>
                <a:ea typeface="+mn-ea"/>
                <a:cs typeface="Arial"/>
              </a:rPr>
              <a:t>Благодарим, что направляешь</a:t>
            </a:r>
          </a:p>
          <a:p>
            <a:pPr algn="l" defTabSz="685800">
              <a:spcBef>
                <a:spcPts val="1350"/>
              </a:spcBef>
              <a:buClr>
                <a:srgbClr val="595959"/>
              </a:buClr>
            </a:pPr>
            <a:r>
              <a:rPr lang="ru-RU" sz="4000" b="1" dirty="0">
                <a:solidFill>
                  <a:schemeClr val="tx1"/>
                </a:solidFill>
                <a:latin typeface="Arial"/>
                <a:ea typeface="+mn-ea"/>
                <a:cs typeface="Arial"/>
              </a:rPr>
              <a:t>На стези правды и добра;</a:t>
            </a:r>
          </a:p>
          <a:p>
            <a:pPr algn="l" defTabSz="685800">
              <a:spcBef>
                <a:spcPts val="1350"/>
              </a:spcBef>
              <a:buClr>
                <a:srgbClr val="595959"/>
              </a:buClr>
            </a:pPr>
            <a:r>
              <a:rPr lang="ru-RU" sz="4000" b="1" dirty="0">
                <a:solidFill>
                  <a:schemeClr val="tx1"/>
                </a:solidFill>
                <a:latin typeface="Arial"/>
                <a:ea typeface="+mn-ea"/>
                <a:cs typeface="Arial"/>
              </a:rPr>
              <a:t>Благодарим, что обличаешь</a:t>
            </a:r>
          </a:p>
          <a:p>
            <a:pPr algn="l" defTabSz="685800">
              <a:spcBef>
                <a:spcPts val="1350"/>
              </a:spcBef>
              <a:buClr>
                <a:srgbClr val="595959"/>
              </a:buClr>
            </a:pPr>
            <a:r>
              <a:rPr lang="ru-RU" sz="4000" b="1" dirty="0">
                <a:solidFill>
                  <a:schemeClr val="tx1"/>
                </a:solidFill>
                <a:latin typeface="Arial"/>
                <a:ea typeface="+mn-ea"/>
                <a:cs typeface="Arial"/>
              </a:rPr>
              <a:t>И учишь всех прощать, любя,</a:t>
            </a:r>
          </a:p>
          <a:p>
            <a:pPr algn="l" defTabSz="685800">
              <a:spcBef>
                <a:spcPts val="1350"/>
              </a:spcBef>
              <a:buClr>
                <a:srgbClr val="595959"/>
              </a:buClr>
            </a:pPr>
            <a:r>
              <a:rPr lang="ru-RU" sz="4000" b="1" dirty="0">
                <a:solidFill>
                  <a:schemeClr val="tx1"/>
                </a:solidFill>
                <a:latin typeface="Arial"/>
                <a:ea typeface="+mn-ea"/>
                <a:cs typeface="Arial"/>
              </a:rPr>
              <a:t>И учишь всех прощать, любя.</a:t>
            </a:r>
            <a:endParaRPr lang="ru-RU" sz="4000" b="1" dirty="0">
              <a:solidFill>
                <a:schemeClr val="tx1"/>
              </a:solidFill>
              <a:latin typeface="Arial"/>
              <a:cs typeface="Arial"/>
            </a:endParaRPr>
          </a:p>
        </p:txBody>
      </p:sp>
      <p:pic>
        <p:nvPicPr>
          <p:cNvPr id="6" name="Picture 3" descr="right.jpg">
            <a:extLst>
              <a:ext uri="{FF2B5EF4-FFF2-40B4-BE49-F238E27FC236}">
                <a16:creationId xmlns:a16="http://schemas.microsoft.com/office/drawing/2014/main" id="{97C31576-5E27-6445-87F3-C86E1AE53AAF}"/>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r="58559"/>
          <a:stretch/>
        </p:blipFill>
        <p:spPr>
          <a:xfrm flipV="1">
            <a:off x="8536676" y="0"/>
            <a:ext cx="609600" cy="5143500"/>
          </a:xfrm>
          <a:prstGeom prst="rect">
            <a:avLst/>
          </a:prstGeom>
        </p:spPr>
      </p:pic>
    </p:spTree>
    <p:extLst>
      <p:ext uri="{BB962C8B-B14F-4D97-AF65-F5344CB8AC3E}">
        <p14:creationId xmlns:p14="http://schemas.microsoft.com/office/powerpoint/2010/main" val="1204849690"/>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sp>
        <p:nvSpPr>
          <p:cNvPr id="5" name="Объект 2">
            <a:extLst>
              <a:ext uri="{FF2B5EF4-FFF2-40B4-BE49-F238E27FC236}">
                <a16:creationId xmlns:a16="http://schemas.microsoft.com/office/drawing/2014/main" id="{CAA2283C-6549-BE45-B1FC-0FF887AC62C4}"/>
              </a:ext>
            </a:extLst>
          </p:cNvPr>
          <p:cNvSpPr txBox="1">
            <a:spLocks/>
          </p:cNvSpPr>
          <p:nvPr/>
        </p:nvSpPr>
        <p:spPr>
          <a:xfrm>
            <a:off x="492710" y="92765"/>
            <a:ext cx="8532019" cy="3805263"/>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000" b="1" dirty="0">
                <a:solidFill>
                  <a:schemeClr val="tx1"/>
                </a:solidFill>
                <a:latin typeface="Arial"/>
                <a:ea typeface="+mn-ea"/>
                <a:cs typeface="Arial"/>
              </a:rPr>
              <a:t>Благодарим, и скоро, знаем,</a:t>
            </a:r>
          </a:p>
          <a:p>
            <a:pPr algn="l" defTabSz="685800">
              <a:spcBef>
                <a:spcPts val="1350"/>
              </a:spcBef>
              <a:buClr>
                <a:srgbClr val="595959"/>
              </a:buClr>
            </a:pPr>
            <a:r>
              <a:rPr lang="ru-RU" sz="4000" b="1" dirty="0">
                <a:solidFill>
                  <a:schemeClr val="tx1"/>
                </a:solidFill>
                <a:latin typeface="Arial"/>
                <a:ea typeface="+mn-ea"/>
                <a:cs typeface="Arial"/>
              </a:rPr>
              <a:t>Ты встретишь нас в конце пути.</a:t>
            </a:r>
          </a:p>
          <a:p>
            <a:pPr algn="l" defTabSz="685800">
              <a:spcBef>
                <a:spcPts val="1350"/>
              </a:spcBef>
              <a:buClr>
                <a:srgbClr val="595959"/>
              </a:buClr>
            </a:pPr>
            <a:r>
              <a:rPr lang="ru-RU" sz="4000" b="1" dirty="0">
                <a:solidFill>
                  <a:schemeClr val="tx1"/>
                </a:solidFill>
                <a:latin typeface="Arial"/>
                <a:cs typeface="Arial"/>
              </a:rPr>
              <a:t>В хвале и вере возрастаем,</a:t>
            </a:r>
          </a:p>
          <a:p>
            <a:pPr algn="l" defTabSz="685800">
              <a:spcBef>
                <a:spcPts val="1350"/>
              </a:spcBef>
              <a:buClr>
                <a:srgbClr val="595959"/>
              </a:buClr>
            </a:pPr>
            <a:r>
              <a:rPr lang="ru-RU" sz="4000" b="1" dirty="0">
                <a:solidFill>
                  <a:schemeClr val="tx1"/>
                </a:solidFill>
                <a:latin typeface="Arial"/>
                <a:cs typeface="Arial"/>
              </a:rPr>
              <a:t>Да будет так! Господь, гряди!</a:t>
            </a:r>
          </a:p>
          <a:p>
            <a:pPr algn="l" defTabSz="685800">
              <a:spcBef>
                <a:spcPts val="1350"/>
              </a:spcBef>
              <a:buClr>
                <a:srgbClr val="595959"/>
              </a:buClr>
            </a:pPr>
            <a:r>
              <a:rPr lang="ru-RU" sz="4000" b="1" dirty="0">
                <a:solidFill>
                  <a:schemeClr val="tx1"/>
                </a:solidFill>
                <a:latin typeface="Arial"/>
                <a:cs typeface="Arial"/>
              </a:rPr>
              <a:t>Да будет так! Господь, гряди!</a:t>
            </a:r>
          </a:p>
          <a:p>
            <a:pPr algn="l" defTabSz="685800">
              <a:spcBef>
                <a:spcPts val="1350"/>
              </a:spcBef>
              <a:buClr>
                <a:srgbClr val="595959"/>
              </a:buClr>
            </a:pPr>
            <a:endParaRPr lang="ru-RU" sz="2800" b="1" dirty="0">
              <a:solidFill>
                <a:schemeClr val="tx1"/>
              </a:solidFill>
              <a:latin typeface="Arial"/>
              <a:cs typeface="Arial"/>
            </a:endParaRPr>
          </a:p>
        </p:txBody>
      </p:sp>
      <p:pic>
        <p:nvPicPr>
          <p:cNvPr id="6" name="Picture 3" descr="right.jpg">
            <a:extLst>
              <a:ext uri="{FF2B5EF4-FFF2-40B4-BE49-F238E27FC236}">
                <a16:creationId xmlns:a16="http://schemas.microsoft.com/office/drawing/2014/main" id="{9E408F05-DE10-1249-B7A0-3E936D2DA3ED}"/>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r="59154"/>
          <a:stretch/>
        </p:blipFill>
        <p:spPr>
          <a:xfrm rot="5400000" flipV="1">
            <a:off x="4304058" y="303559"/>
            <a:ext cx="535882" cy="9144001"/>
          </a:xfrm>
          <a:prstGeom prst="rect">
            <a:avLst/>
          </a:prstGeom>
        </p:spPr>
      </p:pic>
    </p:spTree>
    <p:extLst>
      <p:ext uri="{BB962C8B-B14F-4D97-AF65-F5344CB8AC3E}">
        <p14:creationId xmlns:p14="http://schemas.microsoft.com/office/powerpoint/2010/main" val="4227305119"/>
      </p:ext>
    </p:extLst>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996</TotalTime>
  <Words>114</Words>
  <Application>Microsoft Macintosh PowerPoint</Application>
  <PresentationFormat>Экран (16:9)</PresentationFormat>
  <Paragraphs>24</Paragraphs>
  <Slides>5</Slides>
  <Notes>5</Notes>
  <HiddenSlides>0</HiddenSlides>
  <MMClips>0</MMClips>
  <ScaleCrop>false</ScaleCrop>
  <HeadingPairs>
    <vt:vector size="6" baseType="variant">
      <vt:variant>
        <vt:lpstr>Использованные шрифты</vt:lpstr>
      </vt:variant>
      <vt:variant>
        <vt:i4>10</vt:i4>
      </vt:variant>
      <vt:variant>
        <vt:lpstr>Тема</vt:lpstr>
      </vt:variant>
      <vt:variant>
        <vt:i4>1</vt:i4>
      </vt:variant>
      <vt:variant>
        <vt:lpstr>Заголовки слайдов</vt:lpstr>
      </vt:variant>
      <vt:variant>
        <vt:i4>5</vt:i4>
      </vt:variant>
    </vt:vector>
  </HeadingPairs>
  <TitlesOfParts>
    <vt:vector size="16" baseType="lpstr">
      <vt:lpstr>Adobe Garamond Pro</vt:lpstr>
      <vt:lpstr>Arial</vt:lpstr>
      <vt:lpstr>Avenir Next Condensed Demi Bold</vt:lpstr>
      <vt:lpstr>Avenir Next Condensed Regular</vt:lpstr>
      <vt:lpstr>Calibri</vt:lpstr>
      <vt:lpstr>Helvetica Light</vt:lpstr>
      <vt:lpstr>Helvetica Neue</vt:lpstr>
      <vt:lpstr>Helvetica Neue Light</vt:lpstr>
      <vt:lpstr>Helvetica Neue Medium</vt:lpstr>
      <vt:lpstr>Times Roman</vt:lpstr>
      <vt:lpstr>White</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Natalia Kozakova</cp:lastModifiedBy>
  <cp:revision>76</cp:revision>
  <dcterms:modified xsi:type="dcterms:W3CDTF">2020-10-15T20:21:57Z</dcterms:modified>
</cp:coreProperties>
</file>